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2192000" cy="6858000"/>
  <p:notesSz cx="6858000" cy="9144000"/>
  <p:embeddedFontLst>
    <p:embeddedFont>
      <p:font typeface="Maven Pro Bold" charset="1" panose="00000800000000000000"/>
      <p:regular r:id="rId8"/>
    </p:embeddedFont>
    <p:embeddedFont>
      <p:font typeface="Maven Pro" charset="1" panose="00000500000000000000"/>
      <p:regular r:id="rId9"/>
    </p:embeddedFont>
    <p:embeddedFont>
      <p:font typeface="Inter Bold" charset="1" panose="02000503000000020004"/>
      <p:regular r:id="rId10"/>
    </p:embeddedFont>
    <p:embeddedFont>
      <p:font typeface="Inter" charset="1" panose="02000503000000020004"/>
      <p:regular r:id="rId11"/>
    </p:embeddedFont>
    <p:embeddedFont>
      <p:font typeface="Inter Light" charset="1" panose="02000503000000020004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C3063">
                <a:alpha val="100000"/>
              </a:srgbClr>
            </a:gs>
            <a:gs pos="100000">
              <a:srgbClr val="294282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7338180" y="-2280488"/>
            <a:ext cx="6258781" cy="3873972"/>
          </a:xfrm>
          <a:custGeom>
            <a:avLst/>
            <a:gdLst/>
            <a:ahLst/>
            <a:cxnLst/>
            <a:rect r="r" b="b" t="t" l="l"/>
            <a:pathLst>
              <a:path h="3873972" w="6258781">
                <a:moveTo>
                  <a:pt x="6258781" y="3873972"/>
                </a:moveTo>
                <a:quadBezTo>
                  <a:pt x="-2126025" y="3661597"/>
                  <a:pt x="722183" y="0"/>
                </a:quadBezTo>
              </a:path>
            </a:pathLst>
          </a:custGeom>
          <a:ln cap="rnd" w="904875">
            <a:solidFill>
              <a:srgbClr val="111F43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-2737287" y="5419827"/>
            <a:ext cx="15251184" cy="3519567"/>
          </a:xfrm>
          <a:custGeom>
            <a:avLst/>
            <a:gdLst/>
            <a:ahLst/>
            <a:cxnLst/>
            <a:rect r="r" b="b" t="t" l="l"/>
            <a:pathLst>
              <a:path h="3519567" w="15251184">
                <a:moveTo>
                  <a:pt x="0" y="3519567"/>
                </a:moveTo>
                <a:quadBezTo>
                  <a:pt x="6982907" y="-2264968"/>
                  <a:pt x="15251184" y="1457588"/>
                </a:quadBezTo>
              </a:path>
            </a:pathLst>
          </a:custGeom>
          <a:ln cap="rnd" w="647700">
            <a:solidFill>
              <a:srgbClr val="111F43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-5400000">
            <a:off x="2667000" y="-2667000"/>
            <a:ext cx="6858000" cy="12192000"/>
          </a:xfrm>
          <a:custGeom>
            <a:avLst/>
            <a:gdLst/>
            <a:ahLst/>
            <a:cxnLst/>
            <a:rect r="r" b="b" t="t" l="l"/>
            <a:pathLst>
              <a:path h="12192000" w="6858000">
                <a:moveTo>
                  <a:pt x="0" y="0"/>
                </a:moveTo>
                <a:lnTo>
                  <a:pt x="6858000" y="0"/>
                </a:lnTo>
                <a:lnTo>
                  <a:pt x="6858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"/>
            </a:blip>
            <a:stretch>
              <a:fillRect l="-102403" t="-5563" r="-7927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77642" y="277375"/>
            <a:ext cx="11636717" cy="6018486"/>
            <a:chOff x="0" y="0"/>
            <a:chExt cx="4912221" cy="254059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912221" cy="2540590"/>
            </a:xfrm>
            <a:custGeom>
              <a:avLst/>
              <a:gdLst/>
              <a:ahLst/>
              <a:cxnLst/>
              <a:rect r="r" b="b" t="t" l="l"/>
              <a:pathLst>
                <a:path h="2540590" w="4912221">
                  <a:moveTo>
                    <a:pt x="3327" y="0"/>
                  </a:moveTo>
                  <a:lnTo>
                    <a:pt x="4908895" y="0"/>
                  </a:lnTo>
                  <a:cubicBezTo>
                    <a:pt x="4909777" y="0"/>
                    <a:pt x="4910623" y="350"/>
                    <a:pt x="4911247" y="974"/>
                  </a:cubicBezTo>
                  <a:cubicBezTo>
                    <a:pt x="4911871" y="1598"/>
                    <a:pt x="4912221" y="2444"/>
                    <a:pt x="4912221" y="3327"/>
                  </a:cubicBezTo>
                  <a:lnTo>
                    <a:pt x="4912221" y="2537264"/>
                  </a:lnTo>
                  <a:cubicBezTo>
                    <a:pt x="4912221" y="2538146"/>
                    <a:pt x="4911871" y="2538992"/>
                    <a:pt x="4911247" y="2539616"/>
                  </a:cubicBezTo>
                  <a:cubicBezTo>
                    <a:pt x="4910623" y="2540240"/>
                    <a:pt x="4909777" y="2540590"/>
                    <a:pt x="4908895" y="2540590"/>
                  </a:cubicBezTo>
                  <a:lnTo>
                    <a:pt x="3327" y="2540590"/>
                  </a:lnTo>
                  <a:cubicBezTo>
                    <a:pt x="2444" y="2540590"/>
                    <a:pt x="1598" y="2540240"/>
                    <a:pt x="974" y="2539616"/>
                  </a:cubicBezTo>
                  <a:cubicBezTo>
                    <a:pt x="350" y="2538992"/>
                    <a:pt x="0" y="2538146"/>
                    <a:pt x="0" y="2537264"/>
                  </a:cubicBezTo>
                  <a:lnTo>
                    <a:pt x="0" y="3327"/>
                  </a:lnTo>
                  <a:cubicBezTo>
                    <a:pt x="0" y="2444"/>
                    <a:pt x="350" y="1598"/>
                    <a:pt x="974" y="974"/>
                  </a:cubicBezTo>
                  <a:cubicBezTo>
                    <a:pt x="1598" y="350"/>
                    <a:pt x="2444" y="0"/>
                    <a:pt x="3327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4912221" cy="2569165"/>
            </a:xfrm>
            <a:prstGeom prst="rect">
              <a:avLst/>
            </a:prstGeom>
          </p:spPr>
          <p:txBody>
            <a:bodyPr anchor="ctr" rtlCol="false" tIns="28525" lIns="28525" bIns="28525" rIns="28525"/>
            <a:lstStyle/>
            <a:p>
              <a:pPr algn="ctr">
                <a:lnSpc>
                  <a:spcPts val="1502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388057" y="429309"/>
            <a:ext cx="3415885" cy="1212639"/>
          </a:xfrm>
          <a:custGeom>
            <a:avLst/>
            <a:gdLst/>
            <a:ahLst/>
            <a:cxnLst/>
            <a:rect r="r" b="b" t="t" l="l"/>
            <a:pathLst>
              <a:path h="1212639" w="3415885">
                <a:moveTo>
                  <a:pt x="0" y="0"/>
                </a:moveTo>
                <a:lnTo>
                  <a:pt x="3415886" y="0"/>
                </a:lnTo>
                <a:lnTo>
                  <a:pt x="3415886" y="1212639"/>
                </a:lnTo>
                <a:lnTo>
                  <a:pt x="0" y="1212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388057" y="5952961"/>
            <a:ext cx="3415885" cy="685800"/>
            <a:chOff x="0" y="0"/>
            <a:chExt cx="4554514" cy="914400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4554514" cy="914400"/>
              <a:chOff x="0" y="0"/>
              <a:chExt cx="735496" cy="147664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735496" cy="147664"/>
              </a:xfrm>
              <a:custGeom>
                <a:avLst/>
                <a:gdLst/>
                <a:ahLst/>
                <a:cxnLst/>
                <a:rect r="r" b="b" t="t" l="l"/>
                <a:pathLst>
                  <a:path h="147664" w="735496">
                    <a:moveTo>
                      <a:pt x="19659" y="0"/>
                    </a:moveTo>
                    <a:lnTo>
                      <a:pt x="715837" y="0"/>
                    </a:lnTo>
                    <a:cubicBezTo>
                      <a:pt x="721051" y="0"/>
                      <a:pt x="726052" y="2071"/>
                      <a:pt x="729738" y="5758"/>
                    </a:cubicBezTo>
                    <a:cubicBezTo>
                      <a:pt x="733425" y="9445"/>
                      <a:pt x="735496" y="14445"/>
                      <a:pt x="735496" y="19659"/>
                    </a:cubicBezTo>
                    <a:lnTo>
                      <a:pt x="735496" y="128005"/>
                    </a:lnTo>
                    <a:cubicBezTo>
                      <a:pt x="735496" y="133219"/>
                      <a:pt x="733425" y="138219"/>
                      <a:pt x="729738" y="141906"/>
                    </a:cubicBezTo>
                    <a:cubicBezTo>
                      <a:pt x="726052" y="145593"/>
                      <a:pt x="721051" y="147664"/>
                      <a:pt x="715837" y="147664"/>
                    </a:cubicBezTo>
                    <a:lnTo>
                      <a:pt x="19659" y="147664"/>
                    </a:lnTo>
                    <a:cubicBezTo>
                      <a:pt x="14445" y="147664"/>
                      <a:pt x="9445" y="145593"/>
                      <a:pt x="5758" y="141906"/>
                    </a:cubicBezTo>
                    <a:cubicBezTo>
                      <a:pt x="2071" y="138219"/>
                      <a:pt x="0" y="133219"/>
                      <a:pt x="0" y="128005"/>
                    </a:cubicBezTo>
                    <a:lnTo>
                      <a:pt x="0" y="19659"/>
                    </a:lnTo>
                    <a:cubicBezTo>
                      <a:pt x="0" y="14445"/>
                      <a:pt x="2071" y="9445"/>
                      <a:pt x="5758" y="5758"/>
                    </a:cubicBezTo>
                    <a:cubicBezTo>
                      <a:pt x="9445" y="2071"/>
                      <a:pt x="14445" y="0"/>
                      <a:pt x="19659" y="0"/>
                    </a:cubicBezTo>
                    <a:close/>
                  </a:path>
                </a:pathLst>
              </a:custGeom>
              <a:gradFill rotWithShape="true">
                <a:gsLst>
                  <a:gs pos="0">
                    <a:srgbClr val="1C3063">
                      <a:alpha val="90000"/>
                    </a:srgbClr>
                  </a:gs>
                  <a:gs pos="100000">
                    <a:srgbClr val="294282">
                      <a:alpha val="90000"/>
                    </a:srgbClr>
                  </a:gs>
                </a:gsLst>
                <a:lin ang="0"/>
              </a:gra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735496" cy="185764"/>
              </a:xfrm>
              <a:prstGeom prst="rect">
                <a:avLst/>
              </a:prstGeom>
            </p:spPr>
            <p:txBody>
              <a:bodyPr anchor="ctr" rtlCol="false" tIns="58566" lIns="58566" bIns="58566" rIns="58566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132232" y="110756"/>
              <a:ext cx="1215957" cy="4525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937"/>
                </a:lnSpc>
              </a:pPr>
              <a:r>
                <a:rPr lang="en-US" b="true" sz="1907">
                  <a:solidFill>
                    <a:srgbClr val="FFFFFF">
                      <a:alpha val="89804"/>
                    </a:srgbClr>
                  </a:solidFill>
                  <a:latin typeface="Maven Pro Bold"/>
                  <a:ea typeface="Maven Pro Bold"/>
                  <a:cs typeface="Maven Pro Bold"/>
                  <a:sym typeface="Maven Pro Bold"/>
                </a:rPr>
                <a:t>03 a 06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32232" y="467851"/>
              <a:ext cx="1215957" cy="2691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736"/>
                </a:lnSpc>
              </a:pPr>
              <a:r>
                <a:rPr lang="en-US" sz="1127">
                  <a:solidFill>
                    <a:srgbClr val="FFFFFF">
                      <a:alpha val="89804"/>
                    </a:srgbClr>
                  </a:solidFill>
                  <a:latin typeface="Maven Pro"/>
                  <a:ea typeface="Maven Pro"/>
                  <a:cs typeface="Maven Pro"/>
                  <a:sym typeface="Maven Pro"/>
                </a:rPr>
                <a:t>de novembro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568507" y="245018"/>
              <a:ext cx="1527998" cy="5104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001"/>
                </a:lnSpc>
              </a:pPr>
              <a:r>
                <a:rPr lang="en-US" b="true" sz="954" spc="-34">
                  <a:solidFill>
                    <a:srgbClr val="FFFFFF">
                      <a:alpha val="89804"/>
                    </a:srgbClr>
                  </a:solidFill>
                  <a:latin typeface="Maven Pro Bold"/>
                  <a:ea typeface="Maven Pro Bold"/>
                  <a:cs typeface="Maven Pro Bold"/>
                  <a:sym typeface="Maven Pro Bold"/>
                </a:rPr>
                <a:t>O Futuro da Ergonomia e Fatores Humanos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1568507" y="146191"/>
              <a:ext cx="1266410" cy="966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67"/>
                </a:lnSpc>
              </a:pPr>
              <a:r>
                <a:rPr lang="en-US" sz="481" spc="71">
                  <a:solidFill>
                    <a:srgbClr val="FFFFFF">
                      <a:alpha val="89804"/>
                    </a:srgbClr>
                  </a:solidFill>
                  <a:latin typeface="Maven Pro"/>
                  <a:ea typeface="Maven Pro"/>
                  <a:cs typeface="Maven Pro"/>
                  <a:sym typeface="Maven Pro"/>
                </a:rPr>
                <a:t>TEMA: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3270742" y="262948"/>
              <a:ext cx="1151540" cy="5162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767"/>
                </a:lnSpc>
              </a:pPr>
              <a:r>
                <a:rPr lang="en-US" sz="650">
                  <a:solidFill>
                    <a:srgbClr val="FFFFFF">
                      <a:alpha val="89804"/>
                    </a:srgbClr>
                  </a:solidFill>
                  <a:latin typeface="Maven Pro"/>
                  <a:ea typeface="Maven Pro"/>
                  <a:cs typeface="Maven Pro"/>
                  <a:sym typeface="Maven Pro"/>
                </a:rPr>
                <a:t>Oceania Convention Center, Praia dos Ingleses, Florianópolis, SC, Brasil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3270742" y="135175"/>
              <a:ext cx="575770" cy="966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67"/>
                </a:lnSpc>
              </a:pPr>
              <a:r>
                <a:rPr lang="en-US" sz="481" spc="71">
                  <a:solidFill>
                    <a:srgbClr val="FFFFFF">
                      <a:alpha val="89804"/>
                    </a:srgbClr>
                  </a:solidFill>
                  <a:latin typeface="Maven Pro"/>
                  <a:ea typeface="Maven Pro"/>
                  <a:cs typeface="Maven Pro"/>
                  <a:sym typeface="Maven Pro"/>
                </a:rPr>
                <a:t>LOCAL: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075942" y="2776285"/>
            <a:ext cx="8040117" cy="54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</a:pPr>
            <a:r>
              <a:rPr lang="en-US" b="true" sz="3000">
                <a:solidFill>
                  <a:srgbClr val="292929"/>
                </a:solidFill>
                <a:latin typeface="Inter Bold"/>
                <a:ea typeface="Inter Bold"/>
                <a:cs typeface="Inter Bold"/>
                <a:sym typeface="Inter Bold"/>
              </a:rPr>
              <a:t>INSIRA</a:t>
            </a:r>
            <a:r>
              <a:rPr lang="en-US" b="true" sz="3000">
                <a:solidFill>
                  <a:srgbClr val="292929"/>
                </a:solidFill>
                <a:latin typeface="Inter Bold"/>
                <a:ea typeface="Inter Bold"/>
                <a:cs typeface="Inter Bold"/>
                <a:sym typeface="Inter Bold"/>
              </a:rPr>
              <a:t> AQUI O TÍTULO DO SEU TRABALHO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075942" y="3376611"/>
            <a:ext cx="8040117" cy="4003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87"/>
              </a:lnSpc>
            </a:pPr>
            <a:r>
              <a:rPr lang="en-US" sz="2199">
                <a:solidFill>
                  <a:srgbClr val="292929"/>
                </a:solidFill>
                <a:latin typeface="Inter"/>
                <a:ea typeface="Inter"/>
                <a:cs typeface="Inter"/>
                <a:sym typeface="Inter"/>
              </a:rPr>
              <a:t>Insira</a:t>
            </a:r>
            <a:r>
              <a:rPr lang="en-US" sz="2199">
                <a:solidFill>
                  <a:srgbClr val="292929"/>
                </a:solidFill>
                <a:latin typeface="Inter"/>
                <a:ea typeface="Inter"/>
                <a:cs typeface="Inter"/>
                <a:sym typeface="Inter"/>
              </a:rPr>
              <a:t> aqui a área do seu trabalho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075942" y="5367551"/>
            <a:ext cx="8040117" cy="278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10"/>
              </a:lnSpc>
            </a:pPr>
            <a:r>
              <a:rPr lang="en-US" sz="1500">
                <a:solidFill>
                  <a:srgbClr val="292929"/>
                </a:solidFill>
                <a:latin typeface="Inter"/>
                <a:ea typeface="Inter"/>
                <a:cs typeface="Inter"/>
                <a:sym typeface="Inter"/>
              </a:rPr>
              <a:t>Ministrado por: </a:t>
            </a:r>
            <a:r>
              <a:rPr lang="en-US" b="true" sz="1500">
                <a:solidFill>
                  <a:srgbClr val="292929"/>
                </a:solidFill>
                <a:latin typeface="Inter Bold"/>
                <a:ea typeface="Inter Bold"/>
                <a:cs typeface="Inter Bold"/>
                <a:sym typeface="Inter Bold"/>
              </a:rPr>
              <a:t>insira</a:t>
            </a:r>
            <a:r>
              <a:rPr lang="en-US" b="true" sz="1500">
                <a:solidFill>
                  <a:srgbClr val="292929"/>
                </a:solidFill>
                <a:latin typeface="Inter Bold"/>
                <a:ea typeface="Inter Bold"/>
                <a:cs typeface="Inter Bold"/>
                <a:sym typeface="Inter Bold"/>
              </a:rPr>
              <a:t> aqui o nome do(a) apresentador(a)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1C3063">
                <a:alpha val="100000"/>
              </a:srgbClr>
            </a:gs>
            <a:gs pos="100000">
              <a:srgbClr val="294282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7338180" y="-2280488"/>
            <a:ext cx="6258781" cy="3873972"/>
          </a:xfrm>
          <a:custGeom>
            <a:avLst/>
            <a:gdLst/>
            <a:ahLst/>
            <a:cxnLst/>
            <a:rect r="r" b="b" t="t" l="l"/>
            <a:pathLst>
              <a:path h="3873972" w="6258781">
                <a:moveTo>
                  <a:pt x="6258781" y="3873972"/>
                </a:moveTo>
                <a:quadBezTo>
                  <a:pt x="-2126025" y="3661597"/>
                  <a:pt x="722183" y="0"/>
                </a:quadBezTo>
              </a:path>
            </a:pathLst>
          </a:custGeom>
          <a:ln cap="rnd" w="904875">
            <a:solidFill>
              <a:srgbClr val="111F43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-2737287" y="5419827"/>
            <a:ext cx="15251184" cy="3519567"/>
          </a:xfrm>
          <a:custGeom>
            <a:avLst/>
            <a:gdLst/>
            <a:ahLst/>
            <a:cxnLst/>
            <a:rect r="r" b="b" t="t" l="l"/>
            <a:pathLst>
              <a:path h="3519567" w="15251184">
                <a:moveTo>
                  <a:pt x="0" y="3519567"/>
                </a:moveTo>
                <a:quadBezTo>
                  <a:pt x="6982907" y="-2264968"/>
                  <a:pt x="15251184" y="1457588"/>
                </a:quadBezTo>
              </a:path>
            </a:pathLst>
          </a:custGeom>
          <a:ln cap="rnd" w="647700">
            <a:solidFill>
              <a:srgbClr val="111F43">
                <a:alpha val="29804"/>
              </a:srgbClr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-5400000">
            <a:off x="2667000" y="-2667000"/>
            <a:ext cx="6858000" cy="12192000"/>
          </a:xfrm>
          <a:custGeom>
            <a:avLst/>
            <a:gdLst/>
            <a:ahLst/>
            <a:cxnLst/>
            <a:rect r="r" b="b" t="t" l="l"/>
            <a:pathLst>
              <a:path h="12192000" w="6858000">
                <a:moveTo>
                  <a:pt x="0" y="0"/>
                </a:moveTo>
                <a:lnTo>
                  <a:pt x="6858000" y="0"/>
                </a:lnTo>
                <a:lnTo>
                  <a:pt x="6858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00"/>
            </a:blip>
            <a:stretch>
              <a:fillRect l="-102403" t="-5563" r="-7927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77642" y="277375"/>
            <a:ext cx="11636717" cy="6361386"/>
            <a:chOff x="0" y="0"/>
            <a:chExt cx="4912221" cy="268533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912221" cy="2685339"/>
            </a:xfrm>
            <a:custGeom>
              <a:avLst/>
              <a:gdLst/>
              <a:ahLst/>
              <a:cxnLst/>
              <a:rect r="r" b="b" t="t" l="l"/>
              <a:pathLst>
                <a:path h="2685339" w="4912221">
                  <a:moveTo>
                    <a:pt x="3327" y="0"/>
                  </a:moveTo>
                  <a:lnTo>
                    <a:pt x="4908895" y="0"/>
                  </a:lnTo>
                  <a:cubicBezTo>
                    <a:pt x="4909777" y="0"/>
                    <a:pt x="4910623" y="350"/>
                    <a:pt x="4911247" y="974"/>
                  </a:cubicBezTo>
                  <a:cubicBezTo>
                    <a:pt x="4911871" y="1598"/>
                    <a:pt x="4912221" y="2444"/>
                    <a:pt x="4912221" y="3327"/>
                  </a:cubicBezTo>
                  <a:lnTo>
                    <a:pt x="4912221" y="2682013"/>
                  </a:lnTo>
                  <a:cubicBezTo>
                    <a:pt x="4912221" y="2682895"/>
                    <a:pt x="4911871" y="2683741"/>
                    <a:pt x="4911247" y="2684365"/>
                  </a:cubicBezTo>
                  <a:cubicBezTo>
                    <a:pt x="4910623" y="2684989"/>
                    <a:pt x="4909777" y="2685339"/>
                    <a:pt x="4908895" y="2685339"/>
                  </a:cubicBezTo>
                  <a:lnTo>
                    <a:pt x="3327" y="2685339"/>
                  </a:lnTo>
                  <a:cubicBezTo>
                    <a:pt x="2444" y="2685339"/>
                    <a:pt x="1598" y="2684989"/>
                    <a:pt x="974" y="2684365"/>
                  </a:cubicBezTo>
                  <a:cubicBezTo>
                    <a:pt x="350" y="2683741"/>
                    <a:pt x="0" y="2682895"/>
                    <a:pt x="0" y="2682013"/>
                  </a:cubicBezTo>
                  <a:lnTo>
                    <a:pt x="0" y="3327"/>
                  </a:lnTo>
                  <a:cubicBezTo>
                    <a:pt x="0" y="2444"/>
                    <a:pt x="350" y="1598"/>
                    <a:pt x="974" y="974"/>
                  </a:cubicBezTo>
                  <a:cubicBezTo>
                    <a:pt x="1598" y="350"/>
                    <a:pt x="2444" y="0"/>
                    <a:pt x="3327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4912221" cy="2713914"/>
            </a:xfrm>
            <a:prstGeom prst="rect">
              <a:avLst/>
            </a:prstGeom>
          </p:spPr>
          <p:txBody>
            <a:bodyPr anchor="ctr" rtlCol="false" tIns="28525" lIns="28525" bIns="28525" rIns="28525"/>
            <a:lstStyle/>
            <a:p>
              <a:pPr algn="ctr">
                <a:lnSpc>
                  <a:spcPts val="1502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388057" y="429309"/>
            <a:ext cx="3415885" cy="1212639"/>
          </a:xfrm>
          <a:custGeom>
            <a:avLst/>
            <a:gdLst/>
            <a:ahLst/>
            <a:cxnLst/>
            <a:rect r="r" b="b" t="t" l="l"/>
            <a:pathLst>
              <a:path h="1212639" w="3415885">
                <a:moveTo>
                  <a:pt x="0" y="0"/>
                </a:moveTo>
                <a:lnTo>
                  <a:pt x="3415886" y="0"/>
                </a:lnTo>
                <a:lnTo>
                  <a:pt x="3415886" y="1212639"/>
                </a:lnTo>
                <a:lnTo>
                  <a:pt x="0" y="12126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075942" y="2994206"/>
            <a:ext cx="8040117" cy="54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20"/>
              </a:lnSpc>
            </a:pPr>
            <a:r>
              <a:rPr lang="en-US" b="true" sz="3000">
                <a:solidFill>
                  <a:srgbClr val="292929"/>
                </a:solidFill>
                <a:latin typeface="Inter Bold"/>
                <a:ea typeface="Inter Bold"/>
                <a:cs typeface="Inter Bold"/>
                <a:sym typeface="Inter Bold"/>
              </a:rPr>
              <a:t>AUTORES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75942" y="3642158"/>
            <a:ext cx="8040117" cy="1076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59"/>
              </a:lnSpc>
            </a:pPr>
            <a:r>
              <a:rPr lang="en-US" sz="2199">
                <a:solidFill>
                  <a:srgbClr val="292929"/>
                </a:solidFill>
                <a:latin typeface="Inter Light"/>
                <a:ea typeface="Inter Light"/>
                <a:cs typeface="Inter Light"/>
                <a:sym typeface="Inter Light"/>
              </a:rPr>
              <a:t>Nome do autor 1 - Instit</a:t>
            </a:r>
            <a:r>
              <a:rPr lang="en-US" sz="2199">
                <a:solidFill>
                  <a:srgbClr val="292929"/>
                </a:solidFill>
                <a:latin typeface="Inter Light"/>
                <a:ea typeface="Inter Light"/>
                <a:cs typeface="Inter Light"/>
                <a:sym typeface="Inter Light"/>
              </a:rPr>
              <a:t>uição ou empresa</a:t>
            </a:r>
          </a:p>
          <a:p>
            <a:pPr algn="ctr">
              <a:lnSpc>
                <a:spcPts val="2859"/>
              </a:lnSpc>
            </a:pPr>
            <a:r>
              <a:rPr lang="en-US" sz="2199">
                <a:solidFill>
                  <a:srgbClr val="292929"/>
                </a:solidFill>
                <a:latin typeface="Inter Light"/>
                <a:ea typeface="Inter Light"/>
                <a:cs typeface="Inter Light"/>
                <a:sym typeface="Inter Light"/>
              </a:rPr>
              <a:t> Nome do autor 2 - Instituição ou empresa</a:t>
            </a:r>
          </a:p>
          <a:p>
            <a:pPr algn="ctr" marL="0" indent="0" lvl="0">
              <a:lnSpc>
                <a:spcPts val="2859"/>
              </a:lnSpc>
            </a:pPr>
            <a:r>
              <a:rPr lang="en-US" sz="2199">
                <a:solidFill>
                  <a:srgbClr val="292929"/>
                </a:solidFill>
                <a:latin typeface="Inter Light"/>
                <a:ea typeface="Inter Light"/>
                <a:cs typeface="Inter Light"/>
                <a:sym typeface="Inter Light"/>
              </a:rPr>
              <a:t> Continua...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DAGxOFZIYl8</dc:identifier>
  <dcterms:modified xsi:type="dcterms:W3CDTF">2011-08-01T06:04:30Z</dcterms:modified>
  <cp:revision>1</cp:revision>
  <dc:title>Template apresentaçao - ABERGO 20252025 ABERGO ULAERGO</dc:title>
</cp:coreProperties>
</file>