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embeddedFontLst>
    <p:embeddedFont>
      <p:font typeface="Inter" panose="020B0604020202020204" charset="0"/>
      <p:regular r:id="rId5"/>
    </p:embeddedFont>
    <p:embeddedFont>
      <p:font typeface="Inter Bold" panose="020B0604020202020204" charset="0"/>
      <p:regular r:id="rId6"/>
    </p:embeddedFont>
    <p:embeddedFont>
      <p:font typeface="Inter Light" panose="020B0604020202020204" charset="0"/>
      <p:regular r:id="rId7"/>
    </p:embeddedFont>
    <p:embeddedFont>
      <p:font typeface="Maven Pro" panose="020B0604020202020204" charset="0"/>
      <p:regular r:id="rId8"/>
    </p:embeddedFont>
    <p:embeddedFont>
      <p:font typeface="Maven Pro Bold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82" d="100"/>
          <a:sy n="82" d="100"/>
        </p:scale>
        <p:origin x="1674" y="5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C3063">
                <a:alpha val="100000"/>
              </a:srgbClr>
            </a:gs>
            <a:gs pos="100000">
              <a:srgbClr val="294282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 rot="-5400000">
            <a:off x="2666999" y="-2809382"/>
            <a:ext cx="6858000" cy="12192000"/>
          </a:xfrm>
          <a:custGeom>
            <a:avLst/>
            <a:gdLst/>
            <a:ahLst/>
            <a:cxnLst/>
            <a:rect l="l" t="t" r="r" b="b"/>
            <a:pathLst>
              <a:path w="6858000" h="12192000">
                <a:moveTo>
                  <a:pt x="0" y="0"/>
                </a:moveTo>
                <a:lnTo>
                  <a:pt x="6858000" y="0"/>
                </a:lnTo>
                <a:lnTo>
                  <a:pt x="6858000" y="12192000"/>
                </a:lnTo>
                <a:lnTo>
                  <a:pt x="0" y="121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000"/>
            </a:blip>
            <a:stretch>
              <a:fillRect l="-102403" t="-5563" r="-79274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277642" y="209683"/>
            <a:ext cx="11636717" cy="6086178"/>
            <a:chOff x="0" y="-28575"/>
            <a:chExt cx="4912221" cy="2569165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912221" cy="2540590"/>
            </a:xfrm>
            <a:custGeom>
              <a:avLst/>
              <a:gdLst/>
              <a:ahLst/>
              <a:cxnLst/>
              <a:rect l="l" t="t" r="r" b="b"/>
              <a:pathLst>
                <a:path w="4912221" h="2540590">
                  <a:moveTo>
                    <a:pt x="3327" y="0"/>
                  </a:moveTo>
                  <a:lnTo>
                    <a:pt x="4908895" y="0"/>
                  </a:lnTo>
                  <a:cubicBezTo>
                    <a:pt x="4909777" y="0"/>
                    <a:pt x="4910623" y="350"/>
                    <a:pt x="4911247" y="974"/>
                  </a:cubicBezTo>
                  <a:cubicBezTo>
                    <a:pt x="4911871" y="1598"/>
                    <a:pt x="4912221" y="2444"/>
                    <a:pt x="4912221" y="3327"/>
                  </a:cubicBezTo>
                  <a:lnTo>
                    <a:pt x="4912221" y="2537264"/>
                  </a:lnTo>
                  <a:cubicBezTo>
                    <a:pt x="4912221" y="2538146"/>
                    <a:pt x="4911871" y="2538992"/>
                    <a:pt x="4911247" y="2539616"/>
                  </a:cubicBezTo>
                  <a:cubicBezTo>
                    <a:pt x="4910623" y="2540240"/>
                    <a:pt x="4909777" y="2540590"/>
                    <a:pt x="4908895" y="2540590"/>
                  </a:cubicBezTo>
                  <a:lnTo>
                    <a:pt x="3327" y="2540590"/>
                  </a:lnTo>
                  <a:cubicBezTo>
                    <a:pt x="2444" y="2540590"/>
                    <a:pt x="1598" y="2540240"/>
                    <a:pt x="974" y="2539616"/>
                  </a:cubicBezTo>
                  <a:cubicBezTo>
                    <a:pt x="350" y="2538992"/>
                    <a:pt x="0" y="2538146"/>
                    <a:pt x="0" y="2537264"/>
                  </a:cubicBezTo>
                  <a:lnTo>
                    <a:pt x="0" y="3327"/>
                  </a:lnTo>
                  <a:cubicBezTo>
                    <a:pt x="0" y="2444"/>
                    <a:pt x="350" y="1598"/>
                    <a:pt x="974" y="974"/>
                  </a:cubicBezTo>
                  <a:cubicBezTo>
                    <a:pt x="1598" y="350"/>
                    <a:pt x="2444" y="0"/>
                    <a:pt x="3327" y="0"/>
                  </a:cubicBezTo>
                  <a:close/>
                </a:path>
              </a:pathLst>
            </a:custGeom>
            <a:solidFill>
              <a:srgbClr val="FDFDFD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912221" cy="2569165"/>
            </a:xfrm>
            <a:prstGeom prst="rect">
              <a:avLst/>
            </a:prstGeom>
          </p:spPr>
          <p:txBody>
            <a:bodyPr lIns="28525" tIns="28525" rIns="28525" bIns="28525" rtlCol="0" anchor="ctr"/>
            <a:lstStyle/>
            <a:p>
              <a:pPr algn="ctr">
                <a:lnSpc>
                  <a:spcPts val="1502"/>
                </a:lnSpc>
              </a:pPr>
              <a:endParaRPr/>
            </a:p>
          </p:txBody>
        </p:sp>
      </p:grp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88057" y="429309"/>
            <a:ext cx="3415885" cy="1212639"/>
          </a:xfrm>
          <a:custGeom>
            <a:avLst/>
            <a:gdLst/>
            <a:ahLst/>
            <a:cxnLst/>
            <a:rect l="l" t="t" r="r" b="b"/>
            <a:pathLst>
              <a:path w="3415885" h="1212639">
                <a:moveTo>
                  <a:pt x="0" y="0"/>
                </a:moveTo>
                <a:lnTo>
                  <a:pt x="3415886" y="0"/>
                </a:lnTo>
                <a:lnTo>
                  <a:pt x="3415886" y="1212639"/>
                </a:lnTo>
                <a:lnTo>
                  <a:pt x="0" y="12126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3582970" y="5785177"/>
            <a:ext cx="4624298" cy="862749"/>
            <a:chOff x="0" y="-38100"/>
            <a:chExt cx="805475" cy="185764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9979" y="-14491"/>
              <a:ext cx="735496" cy="147664"/>
            </a:xfrm>
            <a:custGeom>
              <a:avLst/>
              <a:gdLst/>
              <a:ahLst/>
              <a:cxnLst/>
              <a:rect l="l" t="t" r="r" b="b"/>
              <a:pathLst>
                <a:path w="735496" h="147664">
                  <a:moveTo>
                    <a:pt x="22664" y="0"/>
                  </a:moveTo>
                  <a:lnTo>
                    <a:pt x="712832" y="0"/>
                  </a:lnTo>
                  <a:cubicBezTo>
                    <a:pt x="725349" y="0"/>
                    <a:pt x="735496" y="10147"/>
                    <a:pt x="735496" y="22664"/>
                  </a:cubicBezTo>
                  <a:lnTo>
                    <a:pt x="735496" y="125000"/>
                  </a:lnTo>
                  <a:cubicBezTo>
                    <a:pt x="735496" y="131011"/>
                    <a:pt x="733108" y="136775"/>
                    <a:pt x="728858" y="141026"/>
                  </a:cubicBezTo>
                  <a:cubicBezTo>
                    <a:pt x="724608" y="145276"/>
                    <a:pt x="718843" y="147664"/>
                    <a:pt x="712832" y="147664"/>
                  </a:cubicBezTo>
                  <a:lnTo>
                    <a:pt x="22664" y="147664"/>
                  </a:lnTo>
                  <a:cubicBezTo>
                    <a:pt x="10147" y="147664"/>
                    <a:pt x="0" y="137517"/>
                    <a:pt x="0" y="125000"/>
                  </a:cubicBezTo>
                  <a:lnTo>
                    <a:pt x="0" y="22664"/>
                  </a:lnTo>
                  <a:cubicBezTo>
                    <a:pt x="0" y="10147"/>
                    <a:pt x="10147" y="0"/>
                    <a:pt x="2266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C3063">
                    <a:alpha val="100000"/>
                  </a:srgbClr>
                </a:gs>
                <a:gs pos="100000">
                  <a:srgbClr val="29428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735496" cy="1857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76748" y="6010277"/>
            <a:ext cx="4060931" cy="429287"/>
            <a:chOff x="-547310" y="-58753"/>
            <a:chExt cx="5414574" cy="572381"/>
          </a:xfrm>
        </p:grpSpPr>
        <p:sp>
          <p:nvSpPr>
            <p:cNvPr id="13" name="TextBox 1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16111" y="-58753"/>
              <a:ext cx="1215959" cy="4525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37"/>
                </a:lnSpc>
              </a:pPr>
              <a:r>
                <a:rPr lang="en-US" sz="1907" b="1" dirty="0">
                  <a:solidFill>
                    <a:srgbClr val="FFFFFF">
                      <a:alpha val="89804"/>
                    </a:srgbClr>
                  </a:solidFill>
                  <a:latin typeface="Maven Pro Bold"/>
                  <a:ea typeface="Maven Pro Bold"/>
                  <a:cs typeface="Maven Pro Bold"/>
                  <a:sym typeface="Maven Pro Bold"/>
                </a:rPr>
                <a:t>03 a 06</a:t>
              </a:r>
            </a:p>
          </p:txBody>
        </p:sp>
        <p:sp>
          <p:nvSpPr>
            <p:cNvPr id="14" name="TextBox 1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47310" y="244510"/>
              <a:ext cx="1215957" cy="2691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736"/>
                </a:lnSpc>
              </a:pPr>
              <a:r>
                <a:rPr lang="en-US" sz="1127" dirty="0">
                  <a:solidFill>
                    <a:srgbClr val="FFFFFF">
                      <a:alpha val="89804"/>
                    </a:srgbClr>
                  </a:solidFill>
                  <a:latin typeface="Maven Pro"/>
                  <a:ea typeface="Maven Pro"/>
                  <a:cs typeface="Maven Pro"/>
                  <a:sym typeface="Maven Pro"/>
                </a:rPr>
                <a:t>de </a:t>
              </a:r>
              <a:r>
                <a:rPr lang="en-US" sz="1127" dirty="0" err="1">
                  <a:solidFill>
                    <a:srgbClr val="FFFFFF">
                      <a:alpha val="89804"/>
                    </a:srgbClr>
                  </a:solidFill>
                  <a:latin typeface="Maven Pro"/>
                  <a:ea typeface="Maven Pro"/>
                  <a:cs typeface="Maven Pro"/>
                  <a:sym typeface="Maven Pro"/>
                </a:rPr>
                <a:t>novembro</a:t>
              </a:r>
              <a:endParaRPr lang="en-US" sz="1127" dirty="0">
                <a:solidFill>
                  <a:srgbClr val="FFFFFF">
                    <a:alpha val="89804"/>
                  </a:srgbClr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5" name="TextBox 1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3743" y="142041"/>
              <a:ext cx="2214824" cy="34197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1001"/>
                </a:lnSpc>
              </a:pPr>
              <a:r>
                <a:rPr lang="en-US" sz="954" b="1" spc="-34" dirty="0">
                  <a:solidFill>
                    <a:srgbClr val="FFFFFF">
                      <a:alpha val="89804"/>
                    </a:srgbClr>
                  </a:solidFill>
                  <a:latin typeface="Maven Pro Bold"/>
                  <a:ea typeface="Maven Pro Bold"/>
                  <a:cs typeface="Maven Pro Bold"/>
                  <a:sym typeface="Maven Pro Bold"/>
                </a:rPr>
                <a:t>O Futuro da </a:t>
              </a:r>
              <a:r>
                <a:rPr lang="en-US" sz="954" b="1" spc="-34" dirty="0" err="1">
                  <a:solidFill>
                    <a:srgbClr val="FFFFFF">
                      <a:alpha val="89804"/>
                    </a:srgbClr>
                  </a:solidFill>
                  <a:latin typeface="Maven Pro Bold"/>
                  <a:ea typeface="Maven Pro Bold"/>
                  <a:cs typeface="Maven Pro Bold"/>
                  <a:sym typeface="Maven Pro Bold"/>
                </a:rPr>
                <a:t>Ergomonia</a:t>
              </a:r>
              <a:r>
                <a:rPr lang="en-US" sz="954" b="1" spc="-34" dirty="0">
                  <a:solidFill>
                    <a:srgbClr val="FFFFFF">
                      <a:alpha val="89804"/>
                    </a:srgbClr>
                  </a:solidFill>
                  <a:latin typeface="Maven Pro Bold"/>
                  <a:ea typeface="Maven Pro Bold"/>
                  <a:cs typeface="Maven Pro Bold"/>
                  <a:sym typeface="Maven Pro Bold"/>
                </a:rPr>
                <a:t> e </a:t>
              </a:r>
              <a:r>
                <a:rPr lang="en-US" sz="954" b="1" spc="-34" dirty="0" err="1">
                  <a:solidFill>
                    <a:srgbClr val="FFFFFF">
                      <a:alpha val="89804"/>
                    </a:srgbClr>
                  </a:solidFill>
                  <a:latin typeface="Maven Pro Bold"/>
                  <a:ea typeface="Maven Pro Bold"/>
                  <a:cs typeface="Maven Pro Bold"/>
                  <a:sym typeface="Maven Pro Bold"/>
                </a:rPr>
                <a:t>Fatores</a:t>
              </a:r>
              <a:r>
                <a:rPr lang="en-US" sz="954" b="1" spc="-34" dirty="0">
                  <a:solidFill>
                    <a:srgbClr val="FFFFFF">
                      <a:alpha val="89804"/>
                    </a:srgbClr>
                  </a:solidFill>
                  <a:latin typeface="Maven Pro Bold"/>
                  <a:ea typeface="Maven Pro Bold"/>
                  <a:cs typeface="Maven Pro Bold"/>
                  <a:sym typeface="Maven Pro Bold"/>
                </a:rPr>
                <a:t> Humanos</a:t>
              </a:r>
            </a:p>
          </p:txBody>
        </p:sp>
        <p:sp>
          <p:nvSpPr>
            <p:cNvPr id="16" name="TextBox 1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01638" y="-27734"/>
              <a:ext cx="1266409" cy="966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67"/>
                </a:lnSpc>
              </a:pPr>
              <a:r>
                <a:rPr lang="en-US" sz="481" spc="71" dirty="0">
                  <a:solidFill>
                    <a:srgbClr val="FFFFFF">
                      <a:alpha val="89804"/>
                    </a:srgbClr>
                  </a:solidFill>
                  <a:latin typeface="Maven Pro"/>
                  <a:ea typeface="Maven Pro"/>
                  <a:cs typeface="Maven Pro"/>
                  <a:sym typeface="Maven Pro"/>
                </a:rPr>
                <a:t>TEMA:</a:t>
              </a:r>
            </a:p>
          </p:txBody>
        </p:sp>
        <p:sp>
          <p:nvSpPr>
            <p:cNvPr id="17" name="TextBox 1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925440" y="139444"/>
              <a:ext cx="1941824" cy="2632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767"/>
                </a:lnSpc>
              </a:pPr>
              <a:r>
                <a:rPr lang="en-US" sz="650" dirty="0">
                  <a:solidFill>
                    <a:srgbClr val="FFFFFF">
                      <a:alpha val="89804"/>
                    </a:srgbClr>
                  </a:solidFill>
                  <a:latin typeface="Maven Pro"/>
                  <a:ea typeface="Maven Pro"/>
                  <a:cs typeface="Maven Pro"/>
                  <a:sym typeface="Maven Pro"/>
                </a:rPr>
                <a:t>Oceania Convention Center, Praia dos </a:t>
              </a:r>
              <a:r>
                <a:rPr lang="en-US" sz="650" dirty="0" err="1">
                  <a:solidFill>
                    <a:srgbClr val="FFFFFF">
                      <a:alpha val="89804"/>
                    </a:srgbClr>
                  </a:solidFill>
                  <a:latin typeface="Maven Pro"/>
                  <a:ea typeface="Maven Pro"/>
                  <a:cs typeface="Maven Pro"/>
                  <a:sym typeface="Maven Pro"/>
                </a:rPr>
                <a:t>Ingleses</a:t>
              </a:r>
              <a:r>
                <a:rPr lang="en-US" sz="650" dirty="0">
                  <a:solidFill>
                    <a:srgbClr val="FFFFFF">
                      <a:alpha val="89804"/>
                    </a:srgbClr>
                  </a:solidFill>
                  <a:latin typeface="Maven Pro"/>
                  <a:ea typeface="Maven Pro"/>
                  <a:cs typeface="Maven Pro"/>
                  <a:sym typeface="Maven Pro"/>
                </a:rPr>
                <a:t>, Florianópolis, SC, Brasil</a:t>
              </a:r>
            </a:p>
          </p:txBody>
        </p:sp>
        <p:sp>
          <p:nvSpPr>
            <p:cNvPr id="18" name="TextBox 1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927478" y="-37886"/>
              <a:ext cx="575771" cy="966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67"/>
                </a:lnSpc>
              </a:pPr>
              <a:r>
                <a:rPr lang="en-US" sz="481" spc="71" dirty="0">
                  <a:solidFill>
                    <a:srgbClr val="FFFFFF">
                      <a:alpha val="89804"/>
                    </a:srgbClr>
                  </a:solidFill>
                  <a:latin typeface="Maven Pro"/>
                  <a:ea typeface="Maven Pro"/>
                  <a:cs typeface="Maven Pro"/>
                  <a:sym typeface="Maven Pro"/>
                </a:rPr>
                <a:t>LOCAL: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2075942" y="2776285"/>
            <a:ext cx="8040117" cy="546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20"/>
              </a:lnSpc>
            </a:pPr>
            <a:r>
              <a:rPr lang="en-US" sz="3000" b="1">
                <a:solidFill>
                  <a:srgbClr val="292929"/>
                </a:solidFill>
                <a:latin typeface="Inter Bold"/>
                <a:ea typeface="Inter Bold"/>
                <a:cs typeface="Inter Bold"/>
                <a:sym typeface="Inter Bold"/>
              </a:rPr>
              <a:t>INSIRA AQUI O TÍTULO DO SEU TRABALHO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075942" y="3376611"/>
            <a:ext cx="8040117" cy="400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87"/>
              </a:lnSpc>
            </a:pPr>
            <a:r>
              <a:rPr lang="en-US" sz="2199">
                <a:solidFill>
                  <a:srgbClr val="292929"/>
                </a:solidFill>
                <a:latin typeface="Inter"/>
                <a:ea typeface="Inter"/>
                <a:cs typeface="Inter"/>
                <a:sym typeface="Inter"/>
              </a:rPr>
              <a:t>Insira aqui a área do seu trabalho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093207" y="5154983"/>
            <a:ext cx="8040117" cy="278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10"/>
              </a:lnSpc>
            </a:pPr>
            <a:r>
              <a:rPr lang="en-US" sz="1500" dirty="0" err="1">
                <a:solidFill>
                  <a:srgbClr val="292929"/>
                </a:solidFill>
                <a:latin typeface="Inter"/>
                <a:ea typeface="Inter"/>
                <a:cs typeface="Inter"/>
                <a:sym typeface="Inter"/>
              </a:rPr>
              <a:t>Ministrado</a:t>
            </a:r>
            <a:r>
              <a:rPr lang="en-US" sz="1500" dirty="0">
                <a:solidFill>
                  <a:srgbClr val="29292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dirty="0" err="1">
                <a:solidFill>
                  <a:srgbClr val="292929"/>
                </a:solidFill>
                <a:latin typeface="Inter"/>
                <a:ea typeface="Inter"/>
                <a:cs typeface="Inter"/>
                <a:sym typeface="Inter"/>
              </a:rPr>
              <a:t>por</a:t>
            </a:r>
            <a:r>
              <a:rPr lang="en-US" sz="1500" dirty="0">
                <a:solidFill>
                  <a:srgbClr val="292929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1500" b="1" dirty="0" err="1">
                <a:solidFill>
                  <a:srgbClr val="292929"/>
                </a:solidFill>
                <a:latin typeface="Inter Bold"/>
                <a:ea typeface="Inter Bold"/>
                <a:cs typeface="Inter Bold"/>
                <a:sym typeface="Inter Bold"/>
              </a:rPr>
              <a:t>insira</a:t>
            </a:r>
            <a:r>
              <a:rPr lang="en-US" sz="1500" b="1" dirty="0">
                <a:solidFill>
                  <a:srgbClr val="292929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1500" b="1" dirty="0" err="1">
                <a:solidFill>
                  <a:srgbClr val="292929"/>
                </a:solidFill>
                <a:latin typeface="Inter Bold"/>
                <a:ea typeface="Inter Bold"/>
                <a:cs typeface="Inter Bold"/>
                <a:sym typeface="Inter Bold"/>
              </a:rPr>
              <a:t>aqui</a:t>
            </a:r>
            <a:r>
              <a:rPr lang="en-US" sz="1500" b="1" dirty="0">
                <a:solidFill>
                  <a:srgbClr val="292929"/>
                </a:solidFill>
                <a:latin typeface="Inter Bold"/>
                <a:ea typeface="Inter Bold"/>
                <a:cs typeface="Inter Bold"/>
                <a:sym typeface="Inter Bold"/>
              </a:rPr>
              <a:t> o </a:t>
            </a:r>
            <a:r>
              <a:rPr lang="en-US" sz="1500" b="1" dirty="0" err="1">
                <a:solidFill>
                  <a:srgbClr val="292929"/>
                </a:solidFill>
                <a:latin typeface="Inter Bold"/>
                <a:ea typeface="Inter Bold"/>
                <a:cs typeface="Inter Bold"/>
                <a:sym typeface="Inter Bold"/>
              </a:rPr>
              <a:t>nome</a:t>
            </a:r>
            <a:r>
              <a:rPr lang="en-US" sz="1500" b="1" dirty="0">
                <a:solidFill>
                  <a:srgbClr val="292929"/>
                </a:solidFill>
                <a:latin typeface="Inter Bold"/>
                <a:ea typeface="Inter Bold"/>
                <a:cs typeface="Inter Bold"/>
                <a:sym typeface="Inter Bold"/>
              </a:rPr>
              <a:t> do(a) </a:t>
            </a:r>
            <a:r>
              <a:rPr lang="en-US" sz="1500" b="1" dirty="0" err="1">
                <a:solidFill>
                  <a:srgbClr val="292929"/>
                </a:solidFill>
                <a:latin typeface="Inter Bold"/>
                <a:ea typeface="Inter Bold"/>
                <a:cs typeface="Inter Bold"/>
                <a:sym typeface="Inter Bold"/>
              </a:rPr>
              <a:t>apresentador</a:t>
            </a:r>
            <a:r>
              <a:rPr lang="en-US" sz="1500" b="1" dirty="0">
                <a:solidFill>
                  <a:srgbClr val="292929"/>
                </a:solidFill>
                <a:latin typeface="Inter Bold"/>
                <a:ea typeface="Inter Bold"/>
                <a:cs typeface="Inter Bold"/>
                <a:sym typeface="Inter Bold"/>
              </a:rPr>
              <a:t>(a)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C3063">
                <a:alpha val="100000"/>
              </a:srgbClr>
            </a:gs>
            <a:gs pos="100000">
              <a:srgbClr val="294282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5400000">
            <a:off x="2667000" y="-2667000"/>
            <a:ext cx="6858000" cy="12192000"/>
          </a:xfrm>
          <a:custGeom>
            <a:avLst/>
            <a:gdLst/>
            <a:ahLst/>
            <a:cxnLst/>
            <a:rect l="l" t="t" r="r" b="b"/>
            <a:pathLst>
              <a:path w="6858000" h="12192000">
                <a:moveTo>
                  <a:pt x="0" y="0"/>
                </a:moveTo>
                <a:lnTo>
                  <a:pt x="6858000" y="0"/>
                </a:lnTo>
                <a:lnTo>
                  <a:pt x="6858000" y="12192000"/>
                </a:lnTo>
                <a:lnTo>
                  <a:pt x="0" y="121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000"/>
            </a:blip>
            <a:stretch>
              <a:fillRect l="-102403" t="-5563" r="-79274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277642" y="277375"/>
            <a:ext cx="11636717" cy="6361386"/>
            <a:chOff x="0" y="0"/>
            <a:chExt cx="4912221" cy="2685339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912221" cy="2685339"/>
            </a:xfrm>
            <a:custGeom>
              <a:avLst/>
              <a:gdLst/>
              <a:ahLst/>
              <a:cxnLst/>
              <a:rect l="l" t="t" r="r" b="b"/>
              <a:pathLst>
                <a:path w="4912221" h="2685339">
                  <a:moveTo>
                    <a:pt x="3327" y="0"/>
                  </a:moveTo>
                  <a:lnTo>
                    <a:pt x="4908895" y="0"/>
                  </a:lnTo>
                  <a:cubicBezTo>
                    <a:pt x="4909777" y="0"/>
                    <a:pt x="4910623" y="350"/>
                    <a:pt x="4911247" y="974"/>
                  </a:cubicBezTo>
                  <a:cubicBezTo>
                    <a:pt x="4911871" y="1598"/>
                    <a:pt x="4912221" y="2444"/>
                    <a:pt x="4912221" y="3327"/>
                  </a:cubicBezTo>
                  <a:lnTo>
                    <a:pt x="4912221" y="2682013"/>
                  </a:lnTo>
                  <a:cubicBezTo>
                    <a:pt x="4912221" y="2682895"/>
                    <a:pt x="4911871" y="2683741"/>
                    <a:pt x="4911247" y="2684365"/>
                  </a:cubicBezTo>
                  <a:cubicBezTo>
                    <a:pt x="4910623" y="2684989"/>
                    <a:pt x="4909777" y="2685339"/>
                    <a:pt x="4908895" y="2685339"/>
                  </a:cubicBezTo>
                  <a:lnTo>
                    <a:pt x="3327" y="2685339"/>
                  </a:lnTo>
                  <a:cubicBezTo>
                    <a:pt x="2444" y="2685339"/>
                    <a:pt x="1598" y="2684989"/>
                    <a:pt x="974" y="2684365"/>
                  </a:cubicBezTo>
                  <a:cubicBezTo>
                    <a:pt x="350" y="2683741"/>
                    <a:pt x="0" y="2682895"/>
                    <a:pt x="0" y="2682013"/>
                  </a:cubicBezTo>
                  <a:lnTo>
                    <a:pt x="0" y="3327"/>
                  </a:lnTo>
                  <a:cubicBezTo>
                    <a:pt x="0" y="2444"/>
                    <a:pt x="350" y="1598"/>
                    <a:pt x="974" y="974"/>
                  </a:cubicBezTo>
                  <a:cubicBezTo>
                    <a:pt x="1598" y="350"/>
                    <a:pt x="2444" y="0"/>
                    <a:pt x="3327" y="0"/>
                  </a:cubicBezTo>
                  <a:close/>
                </a:path>
              </a:pathLst>
            </a:custGeom>
            <a:solidFill>
              <a:srgbClr val="FDFDF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912221" cy="2713914"/>
            </a:xfrm>
            <a:prstGeom prst="rect">
              <a:avLst/>
            </a:prstGeom>
          </p:spPr>
          <p:txBody>
            <a:bodyPr lIns="28525" tIns="28525" rIns="28525" bIns="28525" rtlCol="0" anchor="ctr"/>
            <a:lstStyle/>
            <a:p>
              <a:pPr algn="ctr">
                <a:lnSpc>
                  <a:spcPts val="1502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686800" y="350640"/>
            <a:ext cx="3137201" cy="948449"/>
          </a:xfrm>
          <a:custGeom>
            <a:avLst/>
            <a:gdLst/>
            <a:ahLst/>
            <a:cxnLst/>
            <a:rect l="l" t="t" r="r" b="b"/>
            <a:pathLst>
              <a:path w="3415885" h="1212639">
                <a:moveTo>
                  <a:pt x="0" y="0"/>
                </a:moveTo>
                <a:lnTo>
                  <a:pt x="3415886" y="0"/>
                </a:lnTo>
                <a:lnTo>
                  <a:pt x="3415886" y="1212639"/>
                </a:lnTo>
                <a:lnTo>
                  <a:pt x="0" y="12126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2075942" y="2003128"/>
            <a:ext cx="8040117" cy="546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20"/>
              </a:lnSpc>
            </a:pPr>
            <a:r>
              <a:rPr lang="en-US" sz="3000" b="1" dirty="0">
                <a:solidFill>
                  <a:srgbClr val="292929"/>
                </a:solidFill>
                <a:latin typeface="Inter Bold"/>
                <a:ea typeface="Inter Bold"/>
                <a:cs typeface="Inter Bold"/>
                <a:sym typeface="Inter Bold"/>
              </a:rPr>
              <a:t>AUTORES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64219" y="2978872"/>
            <a:ext cx="8040117" cy="1076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9"/>
              </a:lnSpc>
            </a:pPr>
            <a:r>
              <a:rPr lang="en-US" sz="2199" dirty="0">
                <a:solidFill>
                  <a:srgbClr val="292929"/>
                </a:solidFill>
                <a:latin typeface="Inter Light"/>
                <a:ea typeface="Inter Light"/>
                <a:cs typeface="Inter Light"/>
                <a:sym typeface="Inter Light"/>
              </a:rPr>
              <a:t>Nome do </a:t>
            </a:r>
            <a:r>
              <a:rPr lang="en-US" sz="2199" dirty="0" err="1">
                <a:solidFill>
                  <a:srgbClr val="292929"/>
                </a:solidFill>
                <a:latin typeface="Inter Light"/>
                <a:ea typeface="Inter Light"/>
                <a:cs typeface="Inter Light"/>
                <a:sym typeface="Inter Light"/>
              </a:rPr>
              <a:t>autor</a:t>
            </a:r>
            <a:r>
              <a:rPr lang="en-US" sz="2199" dirty="0">
                <a:solidFill>
                  <a:srgbClr val="292929"/>
                </a:solidFill>
                <a:latin typeface="Inter Light"/>
                <a:ea typeface="Inter Light"/>
                <a:cs typeface="Inter Light"/>
                <a:sym typeface="Inter Light"/>
              </a:rPr>
              <a:t> 1 - </a:t>
            </a:r>
            <a:r>
              <a:rPr lang="en-US" sz="2199" dirty="0" err="1">
                <a:solidFill>
                  <a:srgbClr val="292929"/>
                </a:solidFill>
                <a:latin typeface="Inter Light"/>
                <a:ea typeface="Inter Light"/>
                <a:cs typeface="Inter Light"/>
                <a:sym typeface="Inter Light"/>
              </a:rPr>
              <a:t>Instituição</a:t>
            </a:r>
            <a:r>
              <a:rPr lang="en-US" sz="2199" dirty="0">
                <a:solidFill>
                  <a:srgbClr val="292929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lang="en-US" sz="2199" dirty="0" err="1">
                <a:solidFill>
                  <a:srgbClr val="292929"/>
                </a:solidFill>
                <a:latin typeface="Inter Light"/>
                <a:ea typeface="Inter Light"/>
                <a:cs typeface="Inter Light"/>
                <a:sym typeface="Inter Light"/>
              </a:rPr>
              <a:t>ou</a:t>
            </a:r>
            <a:r>
              <a:rPr lang="en-US" sz="2199" dirty="0">
                <a:solidFill>
                  <a:srgbClr val="292929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lang="en-US" sz="2199" dirty="0" err="1">
                <a:solidFill>
                  <a:srgbClr val="292929"/>
                </a:solidFill>
                <a:latin typeface="Inter Light"/>
                <a:ea typeface="Inter Light"/>
                <a:cs typeface="Inter Light"/>
                <a:sym typeface="Inter Light"/>
              </a:rPr>
              <a:t>empresa</a:t>
            </a:r>
            <a:endParaRPr lang="en-US" sz="2199" dirty="0">
              <a:solidFill>
                <a:srgbClr val="292929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algn="ctr">
              <a:lnSpc>
                <a:spcPts val="2859"/>
              </a:lnSpc>
            </a:pPr>
            <a:r>
              <a:rPr lang="en-US" sz="2199" dirty="0">
                <a:solidFill>
                  <a:srgbClr val="292929"/>
                </a:solidFill>
                <a:latin typeface="Inter Light"/>
                <a:ea typeface="Inter Light"/>
                <a:cs typeface="Inter Light"/>
                <a:sym typeface="Inter Light"/>
              </a:rPr>
              <a:t> Nome do </a:t>
            </a:r>
            <a:r>
              <a:rPr lang="en-US" sz="2199" dirty="0" err="1">
                <a:solidFill>
                  <a:srgbClr val="292929"/>
                </a:solidFill>
                <a:latin typeface="Inter Light"/>
                <a:ea typeface="Inter Light"/>
                <a:cs typeface="Inter Light"/>
                <a:sym typeface="Inter Light"/>
              </a:rPr>
              <a:t>autor</a:t>
            </a:r>
            <a:r>
              <a:rPr lang="en-US" sz="2199" dirty="0">
                <a:solidFill>
                  <a:srgbClr val="292929"/>
                </a:solidFill>
                <a:latin typeface="Inter Light"/>
                <a:ea typeface="Inter Light"/>
                <a:cs typeface="Inter Light"/>
                <a:sym typeface="Inter Light"/>
              </a:rPr>
              <a:t> 2 - </a:t>
            </a:r>
            <a:r>
              <a:rPr lang="en-US" sz="2199" dirty="0" err="1">
                <a:solidFill>
                  <a:srgbClr val="292929"/>
                </a:solidFill>
                <a:latin typeface="Inter Light"/>
                <a:ea typeface="Inter Light"/>
                <a:cs typeface="Inter Light"/>
                <a:sym typeface="Inter Light"/>
              </a:rPr>
              <a:t>Instituição</a:t>
            </a:r>
            <a:r>
              <a:rPr lang="en-US" sz="2199" dirty="0">
                <a:solidFill>
                  <a:srgbClr val="292929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lang="en-US" sz="2199" dirty="0" err="1">
                <a:solidFill>
                  <a:srgbClr val="292929"/>
                </a:solidFill>
                <a:latin typeface="Inter Light"/>
                <a:ea typeface="Inter Light"/>
                <a:cs typeface="Inter Light"/>
                <a:sym typeface="Inter Light"/>
              </a:rPr>
              <a:t>ou</a:t>
            </a:r>
            <a:r>
              <a:rPr lang="en-US" sz="2199" dirty="0">
                <a:solidFill>
                  <a:srgbClr val="292929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r>
              <a:rPr lang="en-US" sz="2199" dirty="0" err="1">
                <a:solidFill>
                  <a:srgbClr val="292929"/>
                </a:solidFill>
                <a:latin typeface="Inter Light"/>
                <a:ea typeface="Inter Light"/>
                <a:cs typeface="Inter Light"/>
                <a:sym typeface="Inter Light"/>
              </a:rPr>
              <a:t>empresa</a:t>
            </a:r>
            <a:endParaRPr lang="en-US" sz="2199" dirty="0">
              <a:solidFill>
                <a:srgbClr val="292929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marL="0" lvl="0" indent="0" algn="ctr">
              <a:lnSpc>
                <a:spcPts val="2859"/>
              </a:lnSpc>
            </a:pPr>
            <a:r>
              <a:rPr lang="en-US" sz="2199" dirty="0">
                <a:solidFill>
                  <a:srgbClr val="292929"/>
                </a:solidFill>
                <a:latin typeface="Inter Light"/>
                <a:ea typeface="Inter Light"/>
                <a:cs typeface="Inter Light"/>
                <a:sym typeface="Inter Light"/>
              </a:rPr>
              <a:t> Continua...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C3063">
                <a:alpha val="100000"/>
              </a:srgbClr>
            </a:gs>
            <a:gs pos="100000">
              <a:srgbClr val="294282">
                <a:alpha val="100000"/>
              </a:srgbClr>
            </a:gs>
          </a:gsLst>
          <a:lin ang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BAE794-75DF-47C2-F57B-26B52BDE4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2349B894-05AB-C4F5-8EC2-00B5EEEEEB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5400000">
            <a:off x="2667000" y="-2667000"/>
            <a:ext cx="6858000" cy="12192000"/>
          </a:xfrm>
          <a:custGeom>
            <a:avLst/>
            <a:gdLst/>
            <a:ahLst/>
            <a:cxnLst/>
            <a:rect l="l" t="t" r="r" b="b"/>
            <a:pathLst>
              <a:path w="6858000" h="12192000">
                <a:moveTo>
                  <a:pt x="0" y="0"/>
                </a:moveTo>
                <a:lnTo>
                  <a:pt x="6858000" y="0"/>
                </a:lnTo>
                <a:lnTo>
                  <a:pt x="6858000" y="12192000"/>
                </a:lnTo>
                <a:lnTo>
                  <a:pt x="0" y="121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000"/>
            </a:blip>
            <a:stretch>
              <a:fillRect l="-102403" t="-5563" r="-79274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5820C50B-5D30-5338-3F47-C544007A81E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7642" y="277375"/>
            <a:ext cx="11636717" cy="6361386"/>
            <a:chOff x="0" y="0"/>
            <a:chExt cx="4912221" cy="2685339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14F1812-9157-4059-A295-CE04AFAA40F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912221" cy="2685339"/>
            </a:xfrm>
            <a:custGeom>
              <a:avLst/>
              <a:gdLst/>
              <a:ahLst/>
              <a:cxnLst/>
              <a:rect l="l" t="t" r="r" b="b"/>
              <a:pathLst>
                <a:path w="4912221" h="2685339">
                  <a:moveTo>
                    <a:pt x="3327" y="0"/>
                  </a:moveTo>
                  <a:lnTo>
                    <a:pt x="4908895" y="0"/>
                  </a:lnTo>
                  <a:cubicBezTo>
                    <a:pt x="4909777" y="0"/>
                    <a:pt x="4910623" y="350"/>
                    <a:pt x="4911247" y="974"/>
                  </a:cubicBezTo>
                  <a:cubicBezTo>
                    <a:pt x="4911871" y="1598"/>
                    <a:pt x="4912221" y="2444"/>
                    <a:pt x="4912221" y="3327"/>
                  </a:cubicBezTo>
                  <a:lnTo>
                    <a:pt x="4912221" y="2682013"/>
                  </a:lnTo>
                  <a:cubicBezTo>
                    <a:pt x="4912221" y="2682895"/>
                    <a:pt x="4911871" y="2683741"/>
                    <a:pt x="4911247" y="2684365"/>
                  </a:cubicBezTo>
                  <a:cubicBezTo>
                    <a:pt x="4910623" y="2684989"/>
                    <a:pt x="4909777" y="2685339"/>
                    <a:pt x="4908895" y="2685339"/>
                  </a:cubicBezTo>
                  <a:lnTo>
                    <a:pt x="3327" y="2685339"/>
                  </a:lnTo>
                  <a:cubicBezTo>
                    <a:pt x="2444" y="2685339"/>
                    <a:pt x="1598" y="2684989"/>
                    <a:pt x="974" y="2684365"/>
                  </a:cubicBezTo>
                  <a:cubicBezTo>
                    <a:pt x="350" y="2683741"/>
                    <a:pt x="0" y="2682895"/>
                    <a:pt x="0" y="2682013"/>
                  </a:cubicBezTo>
                  <a:lnTo>
                    <a:pt x="0" y="3327"/>
                  </a:lnTo>
                  <a:cubicBezTo>
                    <a:pt x="0" y="2444"/>
                    <a:pt x="350" y="1598"/>
                    <a:pt x="974" y="974"/>
                  </a:cubicBezTo>
                  <a:cubicBezTo>
                    <a:pt x="1598" y="350"/>
                    <a:pt x="2444" y="0"/>
                    <a:pt x="3327" y="0"/>
                  </a:cubicBezTo>
                  <a:close/>
                </a:path>
              </a:pathLst>
            </a:custGeom>
            <a:solidFill>
              <a:srgbClr val="FDFDF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3154BD50-A0EC-06A0-A43D-0CFB8B3E968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4912221" cy="2713914"/>
            </a:xfrm>
            <a:prstGeom prst="rect">
              <a:avLst/>
            </a:prstGeom>
          </p:spPr>
          <p:txBody>
            <a:bodyPr lIns="28525" tIns="28525" rIns="28525" bIns="28525" rtlCol="0" anchor="ctr"/>
            <a:lstStyle/>
            <a:p>
              <a:pPr algn="ctr">
                <a:lnSpc>
                  <a:spcPts val="1502"/>
                </a:lnSpc>
              </a:pPr>
              <a:endParaRPr/>
            </a:p>
          </p:txBody>
        </p:sp>
      </p:grpSp>
      <p:sp>
        <p:nvSpPr>
          <p:cNvPr id="10" name="Freeform 8">
            <a:extLst>
              <a:ext uri="{FF2B5EF4-FFF2-40B4-BE49-F238E27FC236}">
                <a16:creationId xmlns:a16="http://schemas.microsoft.com/office/drawing/2014/main" id="{C909724B-90C9-EA98-4115-733E67A35934}"/>
              </a:ext>
            </a:extLst>
          </p:cNvPr>
          <p:cNvSpPr/>
          <p:nvPr/>
        </p:nvSpPr>
        <p:spPr>
          <a:xfrm>
            <a:off x="8686800" y="350640"/>
            <a:ext cx="3137201" cy="948449"/>
          </a:xfrm>
          <a:custGeom>
            <a:avLst/>
            <a:gdLst/>
            <a:ahLst/>
            <a:cxnLst/>
            <a:rect l="l" t="t" r="r" b="b"/>
            <a:pathLst>
              <a:path w="3415885" h="1212639">
                <a:moveTo>
                  <a:pt x="0" y="0"/>
                </a:moveTo>
                <a:lnTo>
                  <a:pt x="3415886" y="0"/>
                </a:lnTo>
                <a:lnTo>
                  <a:pt x="3415886" y="1212639"/>
                </a:lnTo>
                <a:lnTo>
                  <a:pt x="0" y="12126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2248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79</Words>
  <Application>Microsoft Office PowerPoint</Application>
  <PresentationFormat>Widescreen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11" baseType="lpstr">
      <vt:lpstr>Inter</vt:lpstr>
      <vt:lpstr>Inter Light</vt:lpstr>
      <vt:lpstr>Maven Pro</vt:lpstr>
      <vt:lpstr>Calibri</vt:lpstr>
      <vt:lpstr>Arial</vt:lpstr>
      <vt:lpstr>Maven Pro Bold</vt:lpstr>
      <vt:lpstr>Inter Bold</vt:lpstr>
      <vt:lpstr>Office Theme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apresentaçao - ABERGO 20252025 ABERGO ULAERGO</dc:title>
  <cp:lastModifiedBy>Roberto Fuentes</cp:lastModifiedBy>
  <cp:revision>3</cp:revision>
  <dcterms:created xsi:type="dcterms:W3CDTF">2006-08-16T00:00:00Z</dcterms:created>
  <dcterms:modified xsi:type="dcterms:W3CDTF">2026-08-17T22:23:02Z</dcterms:modified>
  <dc:identifier>DAGxOFZIYl8</dc:identifier>
</cp:coreProperties>
</file>