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8000663" cy="23939500"/>
  <p:notesSz cx="6858000" cy="9144000"/>
  <p:defaultTextStyle>
    <a:defPPr>
      <a:defRPr lang="pt-BR"/>
    </a:defPPr>
    <a:lvl1pPr marL="0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1pPr>
    <a:lvl2pPr marL="1341876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2pPr>
    <a:lvl3pPr marL="2683755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3pPr>
    <a:lvl4pPr marL="4025631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4pPr>
    <a:lvl5pPr marL="5367509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5pPr>
    <a:lvl6pPr marL="6709385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6pPr>
    <a:lvl7pPr marL="8051263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7pPr>
    <a:lvl8pPr marL="9393139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8pPr>
    <a:lvl9pPr marL="10735018" algn="l" defTabSz="2683755" rtl="0" eaLnBrk="1" latinLnBrk="0" hangingPunct="1">
      <a:defRPr sz="528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0" userDrawn="1">
          <p15:clr>
            <a:srgbClr val="A4A3A4"/>
          </p15:clr>
        </p15:guide>
        <p15:guide id="2" pos="56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9348"/>
    <a:srgbClr val="29417F"/>
    <a:srgbClr val="3D9448"/>
    <a:srgbClr val="2C4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BA26C2-27D8-4CE8-8FFF-1BE8DB00C128}" v="10" dt="2025-08-28T17:37:33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25" autoAdjust="0"/>
    <p:restoredTop sz="94660"/>
  </p:normalViewPr>
  <p:slideViewPr>
    <p:cSldViewPr>
      <p:cViewPr>
        <p:scale>
          <a:sx n="62" d="100"/>
          <a:sy n="62" d="100"/>
        </p:scale>
        <p:origin x="1908" y="-4356"/>
      </p:cViewPr>
      <p:guideLst>
        <p:guide orient="horz" pos="7540"/>
        <p:guide pos="56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ência Folks" userId="4b9ade094dbba1e6" providerId="LiveId" clId="{8ABA26C2-27D8-4CE8-8FFF-1BE8DB00C128}"/>
    <pc:docChg chg="undo custSel modSld">
      <pc:chgData name="Agência Folks" userId="4b9ade094dbba1e6" providerId="LiveId" clId="{8ABA26C2-27D8-4CE8-8FFF-1BE8DB00C128}" dt="2025-08-28T17:37:57.906" v="865" actId="20577"/>
      <pc:docMkLst>
        <pc:docMk/>
      </pc:docMkLst>
      <pc:sldChg chg="addSp delSp modSp mod">
        <pc:chgData name="Agência Folks" userId="4b9ade094dbba1e6" providerId="LiveId" clId="{8ABA26C2-27D8-4CE8-8FFF-1BE8DB00C128}" dt="2025-08-28T17:37:57.906" v="865" actId="20577"/>
        <pc:sldMkLst>
          <pc:docMk/>
          <pc:sldMk cId="3516227314" sldId="256"/>
        </pc:sldMkLst>
        <pc:spChg chg="mod">
          <ac:chgData name="Agência Folks" userId="4b9ade094dbba1e6" providerId="LiveId" clId="{8ABA26C2-27D8-4CE8-8FFF-1BE8DB00C128}" dt="2025-08-28T17:30:27.830" v="58" actId="404"/>
          <ac:spMkLst>
            <pc:docMk/>
            <pc:sldMk cId="3516227314" sldId="256"/>
            <ac:spMk id="2" creationId="{00000000-0000-0000-0000-000000000000}"/>
          </ac:spMkLst>
        </pc:spChg>
        <pc:spChg chg="add mod">
          <ac:chgData name="Agência Folks" userId="4b9ade094dbba1e6" providerId="LiveId" clId="{8ABA26C2-27D8-4CE8-8FFF-1BE8DB00C128}" dt="2025-08-28T17:35:19.739" v="112" actId="6549"/>
          <ac:spMkLst>
            <pc:docMk/>
            <pc:sldMk cId="3516227314" sldId="256"/>
            <ac:spMk id="4" creationId="{04926709-256F-0415-050F-6BD6BEC69717}"/>
          </ac:spMkLst>
        </pc:spChg>
        <pc:spChg chg="add mod">
          <ac:chgData name="Agência Folks" userId="4b9ade094dbba1e6" providerId="LiveId" clId="{8ABA26C2-27D8-4CE8-8FFF-1BE8DB00C128}" dt="2025-08-28T17:36:42.172" v="699" actId="20577"/>
          <ac:spMkLst>
            <pc:docMk/>
            <pc:sldMk cId="3516227314" sldId="256"/>
            <ac:spMk id="6" creationId="{F74485CF-9C42-ED7B-610C-FC9037B3FE43}"/>
          </ac:spMkLst>
        </pc:spChg>
        <pc:spChg chg="add mod">
          <ac:chgData name="Agência Folks" userId="4b9ade094dbba1e6" providerId="LiveId" clId="{8ABA26C2-27D8-4CE8-8FFF-1BE8DB00C128}" dt="2025-08-28T17:36:32.275" v="651" actId="21"/>
          <ac:spMkLst>
            <pc:docMk/>
            <pc:sldMk cId="3516227314" sldId="256"/>
            <ac:spMk id="7" creationId="{D52796A4-AD2F-7CA2-3DBE-502C21E360D6}"/>
          </ac:spMkLst>
        </pc:spChg>
        <pc:spChg chg="add mod">
          <ac:chgData name="Agência Folks" userId="4b9ade094dbba1e6" providerId="LiveId" clId="{8ABA26C2-27D8-4CE8-8FFF-1BE8DB00C128}" dt="2025-08-28T17:37:26.214" v="721" actId="1076"/>
          <ac:spMkLst>
            <pc:docMk/>
            <pc:sldMk cId="3516227314" sldId="256"/>
            <ac:spMk id="8" creationId="{A04858AD-1F3A-5CA8-ED2D-A95626C2B38C}"/>
          </ac:spMkLst>
        </pc:spChg>
        <pc:spChg chg="add mod">
          <ac:chgData name="Agência Folks" userId="4b9ade094dbba1e6" providerId="LiveId" clId="{8ABA26C2-27D8-4CE8-8FFF-1BE8DB00C128}" dt="2025-08-28T17:37:57.906" v="865" actId="20577"/>
          <ac:spMkLst>
            <pc:docMk/>
            <pc:sldMk cId="3516227314" sldId="256"/>
            <ac:spMk id="10" creationId="{6A18F570-8D49-7EF0-ABF2-D63A515DADF1}"/>
          </ac:spMkLst>
        </pc:spChg>
        <pc:spChg chg="mod">
          <ac:chgData name="Agência Folks" userId="4b9ade094dbba1e6" providerId="LiveId" clId="{8ABA26C2-27D8-4CE8-8FFF-1BE8DB00C128}" dt="2025-08-28T17:33:54.705" v="94" actId="1076"/>
          <ac:spMkLst>
            <pc:docMk/>
            <pc:sldMk cId="3516227314" sldId="256"/>
            <ac:spMk id="13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4:34.133" v="102" actId="1076"/>
          <ac:spMkLst>
            <pc:docMk/>
            <pc:sldMk cId="3516227314" sldId="256"/>
            <ac:spMk id="15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29:46.418" v="43" actId="14100"/>
          <ac:spMkLst>
            <pc:docMk/>
            <pc:sldMk cId="3516227314" sldId="256"/>
            <ac:spMk id="20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0:32.564" v="59" actId="1076"/>
          <ac:spMkLst>
            <pc:docMk/>
            <pc:sldMk cId="3516227314" sldId="256"/>
            <ac:spMk id="21" creationId="{00000000-0000-0000-0000-000000000000}"/>
          </ac:spMkLst>
        </pc:spChg>
        <pc:spChg chg="del mod">
          <ac:chgData name="Agência Folks" userId="4b9ade094dbba1e6" providerId="LiveId" clId="{8ABA26C2-27D8-4CE8-8FFF-1BE8DB00C128}" dt="2025-08-28T17:37:29.094" v="723" actId="478"/>
          <ac:spMkLst>
            <pc:docMk/>
            <pc:sldMk cId="3516227314" sldId="256"/>
            <ac:spMk id="26" creationId="{00000000-0000-0000-0000-000000000000}"/>
          </ac:spMkLst>
        </pc:spChg>
        <pc:spChg chg="del mod">
          <ac:chgData name="Agência Folks" userId="4b9ade094dbba1e6" providerId="LiveId" clId="{8ABA26C2-27D8-4CE8-8FFF-1BE8DB00C128}" dt="2025-08-28T17:37:28.262" v="722" actId="478"/>
          <ac:spMkLst>
            <pc:docMk/>
            <pc:sldMk cId="3516227314" sldId="256"/>
            <ac:spMk id="27" creationId="{00000000-0000-0000-0000-000000000000}"/>
          </ac:spMkLst>
        </pc:spChg>
        <pc:spChg chg="del mod">
          <ac:chgData name="Agência Folks" userId="4b9ade094dbba1e6" providerId="LiveId" clId="{8ABA26C2-27D8-4CE8-8FFF-1BE8DB00C128}" dt="2025-08-28T17:32:41.722" v="85" actId="478"/>
          <ac:spMkLst>
            <pc:docMk/>
            <pc:sldMk cId="3516227314" sldId="256"/>
            <ac:spMk id="29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4:34.133" v="102" actId="1076"/>
          <ac:spMkLst>
            <pc:docMk/>
            <pc:sldMk cId="3516227314" sldId="256"/>
            <ac:spMk id="30" creationId="{00000000-0000-0000-0000-000000000000}"/>
          </ac:spMkLst>
        </pc:spChg>
        <pc:spChg chg="del mod">
          <ac:chgData name="Agência Folks" userId="4b9ade094dbba1e6" providerId="LiveId" clId="{8ABA26C2-27D8-4CE8-8FFF-1BE8DB00C128}" dt="2025-08-28T17:32:39.970" v="84" actId="478"/>
          <ac:spMkLst>
            <pc:docMk/>
            <pc:sldMk cId="3516227314" sldId="256"/>
            <ac:spMk id="31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5:29.669" v="114" actId="1076"/>
          <ac:spMkLst>
            <pc:docMk/>
            <pc:sldMk cId="3516227314" sldId="256"/>
            <ac:spMk id="32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6:02.562" v="347" actId="20577"/>
          <ac:spMkLst>
            <pc:docMk/>
            <pc:sldMk cId="3516227314" sldId="256"/>
            <ac:spMk id="33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4:40.026" v="104" actId="1076"/>
          <ac:spMkLst>
            <pc:docMk/>
            <pc:sldMk cId="3516227314" sldId="256"/>
            <ac:spMk id="34" creationId="{00000000-0000-0000-0000-000000000000}"/>
          </ac:spMkLst>
        </pc:spChg>
        <pc:spChg chg="del mod">
          <ac:chgData name="Agência Folks" userId="4b9ade094dbba1e6" providerId="LiveId" clId="{8ABA26C2-27D8-4CE8-8FFF-1BE8DB00C128}" dt="2025-08-28T17:32:38.820" v="83" actId="478"/>
          <ac:spMkLst>
            <pc:docMk/>
            <pc:sldMk cId="3516227314" sldId="256"/>
            <ac:spMk id="35" creationId="{00000000-0000-0000-0000-000000000000}"/>
          </ac:spMkLst>
        </pc:spChg>
        <pc:spChg chg="mod">
          <ac:chgData name="Agência Folks" userId="4b9ade094dbba1e6" providerId="LiveId" clId="{8ABA26C2-27D8-4CE8-8FFF-1BE8DB00C128}" dt="2025-08-28T17:35:57.376" v="240" actId="1076"/>
          <ac:spMkLst>
            <pc:docMk/>
            <pc:sldMk cId="3516227314" sldId="256"/>
            <ac:spMk id="36" creationId="{00000000-0000-0000-0000-000000000000}"/>
          </ac:spMkLst>
        </pc:spChg>
        <pc:picChg chg="mod">
          <ac:chgData name="Agência Folks" userId="4b9ade094dbba1e6" providerId="LiveId" clId="{8ABA26C2-27D8-4CE8-8FFF-1BE8DB00C128}" dt="2025-08-28T17:27:27.114" v="1" actId="14100"/>
          <ac:picMkLst>
            <pc:docMk/>
            <pc:sldMk cId="3516227314" sldId="256"/>
            <ac:picMk id="5" creationId="{DFF0B02D-7569-5C3B-1FC3-F67886A6B0D6}"/>
          </ac:picMkLst>
        </pc:picChg>
        <pc:cxnChg chg="mod">
          <ac:chgData name="Agência Folks" userId="4b9ade094dbba1e6" providerId="LiveId" clId="{8ABA26C2-27D8-4CE8-8FFF-1BE8DB00C128}" dt="2025-08-28T17:37:07.445" v="705" actId="12788"/>
          <ac:cxnSpMkLst>
            <pc:docMk/>
            <pc:sldMk cId="3516227314" sldId="256"/>
            <ac:cxnSpMk id="14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0053" y="7436766"/>
            <a:ext cx="15300564" cy="513147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00100" y="13565717"/>
            <a:ext cx="12600464" cy="61178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3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0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26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3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0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47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53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488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06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40897" y="1280101"/>
            <a:ext cx="2278208" cy="2723118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06269" y="1280101"/>
            <a:ext cx="6534617" cy="2723118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29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128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1930" y="15383347"/>
            <a:ext cx="15300564" cy="4754651"/>
          </a:xfrm>
        </p:spPr>
        <p:txBody>
          <a:bodyPr anchor="t"/>
          <a:lstStyle>
            <a:lvl1pPr algn="l">
              <a:defRPr sz="4433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21930" y="10146584"/>
            <a:ext cx="15300564" cy="5236764"/>
          </a:xfrm>
        </p:spPr>
        <p:txBody>
          <a:bodyPr anchor="b"/>
          <a:lstStyle>
            <a:lvl1pPr marL="0" indent="0">
              <a:buNone/>
              <a:defRPr sz="2216">
                <a:solidFill>
                  <a:schemeClr val="tx1">
                    <a:tint val="75000"/>
                  </a:schemeClr>
                </a:solidFill>
              </a:defRPr>
            </a:lvl1pPr>
            <a:lvl2pPr marL="506719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1013439" indent="0">
              <a:buNone/>
              <a:defRPr sz="1773">
                <a:solidFill>
                  <a:schemeClr val="tx1">
                    <a:tint val="75000"/>
                  </a:schemeClr>
                </a:solidFill>
              </a:defRPr>
            </a:lvl3pPr>
            <a:lvl4pPr marL="1520159" indent="0">
              <a:buNone/>
              <a:defRPr sz="1551">
                <a:solidFill>
                  <a:schemeClr val="tx1">
                    <a:tint val="75000"/>
                  </a:schemeClr>
                </a:solidFill>
              </a:defRPr>
            </a:lvl4pPr>
            <a:lvl5pPr marL="2026879" indent="0">
              <a:buNone/>
              <a:defRPr sz="1551">
                <a:solidFill>
                  <a:schemeClr val="tx1">
                    <a:tint val="75000"/>
                  </a:schemeClr>
                </a:solidFill>
              </a:defRPr>
            </a:lvl5pPr>
            <a:lvl6pPr marL="2533598" indent="0">
              <a:buNone/>
              <a:defRPr sz="1551">
                <a:solidFill>
                  <a:schemeClr val="tx1">
                    <a:tint val="75000"/>
                  </a:schemeClr>
                </a:solidFill>
              </a:defRPr>
            </a:lvl6pPr>
            <a:lvl7pPr marL="3040318" indent="0">
              <a:buNone/>
              <a:defRPr sz="1551">
                <a:solidFill>
                  <a:schemeClr val="tx1">
                    <a:tint val="75000"/>
                  </a:schemeClr>
                </a:solidFill>
              </a:defRPr>
            </a:lvl7pPr>
            <a:lvl8pPr marL="3547038" indent="0">
              <a:buNone/>
              <a:defRPr sz="1551">
                <a:solidFill>
                  <a:schemeClr val="tx1">
                    <a:tint val="75000"/>
                  </a:schemeClr>
                </a:solidFill>
              </a:defRPr>
            </a:lvl8pPr>
            <a:lvl9pPr marL="4053758" indent="0">
              <a:buNone/>
              <a:defRPr sz="15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4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06269" y="7447846"/>
            <a:ext cx="4406412" cy="21063438"/>
          </a:xfrm>
        </p:spPr>
        <p:txBody>
          <a:bodyPr/>
          <a:lstStyle>
            <a:lvl1pPr>
              <a:defRPr sz="3103"/>
            </a:lvl1pPr>
            <a:lvl2pPr>
              <a:defRPr sz="2660"/>
            </a:lvl2pPr>
            <a:lvl3pPr>
              <a:defRPr sz="2216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12693" y="7447846"/>
            <a:ext cx="4406412" cy="21063438"/>
          </a:xfrm>
        </p:spPr>
        <p:txBody>
          <a:bodyPr/>
          <a:lstStyle>
            <a:lvl1pPr>
              <a:defRPr sz="3103"/>
            </a:lvl1pPr>
            <a:lvl2pPr>
              <a:defRPr sz="2660"/>
            </a:lvl2pPr>
            <a:lvl3pPr>
              <a:defRPr sz="2216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10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034" y="958691"/>
            <a:ext cx="16200597" cy="3989916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00033" y="5358681"/>
            <a:ext cx="7953420" cy="2233243"/>
          </a:xfrm>
        </p:spPr>
        <p:txBody>
          <a:bodyPr anchor="b"/>
          <a:lstStyle>
            <a:lvl1pPr marL="0" indent="0">
              <a:buNone/>
              <a:defRPr sz="2660" b="1"/>
            </a:lvl1pPr>
            <a:lvl2pPr marL="506719" indent="0">
              <a:buNone/>
              <a:defRPr sz="2216" b="1"/>
            </a:lvl2pPr>
            <a:lvl3pPr marL="1013439" indent="0">
              <a:buNone/>
              <a:defRPr sz="1995" b="1"/>
            </a:lvl3pPr>
            <a:lvl4pPr marL="1520159" indent="0">
              <a:buNone/>
              <a:defRPr sz="1773" b="1"/>
            </a:lvl4pPr>
            <a:lvl5pPr marL="2026879" indent="0">
              <a:buNone/>
              <a:defRPr sz="1773" b="1"/>
            </a:lvl5pPr>
            <a:lvl6pPr marL="2533598" indent="0">
              <a:buNone/>
              <a:defRPr sz="1773" b="1"/>
            </a:lvl6pPr>
            <a:lvl7pPr marL="3040318" indent="0">
              <a:buNone/>
              <a:defRPr sz="1773" b="1"/>
            </a:lvl7pPr>
            <a:lvl8pPr marL="3547038" indent="0">
              <a:buNone/>
              <a:defRPr sz="1773" b="1"/>
            </a:lvl8pPr>
            <a:lvl9pPr marL="4053758" indent="0">
              <a:buNone/>
              <a:defRPr sz="1773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00033" y="7591924"/>
            <a:ext cx="7953420" cy="13792922"/>
          </a:xfrm>
        </p:spPr>
        <p:txBody>
          <a:bodyPr/>
          <a:lstStyle>
            <a:lvl1pPr>
              <a:defRPr sz="2660"/>
            </a:lvl1pPr>
            <a:lvl2pPr>
              <a:defRPr sz="2216"/>
            </a:lvl2pPr>
            <a:lvl3pPr>
              <a:defRPr sz="1995"/>
            </a:lvl3pPr>
            <a:lvl4pPr>
              <a:defRPr sz="1773"/>
            </a:lvl4pPr>
            <a:lvl5pPr>
              <a:defRPr sz="1773"/>
            </a:lvl5pPr>
            <a:lvl6pPr>
              <a:defRPr sz="1773"/>
            </a:lvl6pPr>
            <a:lvl7pPr>
              <a:defRPr sz="1773"/>
            </a:lvl7pPr>
            <a:lvl8pPr>
              <a:defRPr sz="1773"/>
            </a:lvl8pPr>
            <a:lvl9pPr>
              <a:defRPr sz="1773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144088" y="5358681"/>
            <a:ext cx="7956542" cy="2233243"/>
          </a:xfrm>
        </p:spPr>
        <p:txBody>
          <a:bodyPr anchor="b"/>
          <a:lstStyle>
            <a:lvl1pPr marL="0" indent="0">
              <a:buNone/>
              <a:defRPr sz="2660" b="1"/>
            </a:lvl1pPr>
            <a:lvl2pPr marL="506719" indent="0">
              <a:buNone/>
              <a:defRPr sz="2216" b="1"/>
            </a:lvl2pPr>
            <a:lvl3pPr marL="1013439" indent="0">
              <a:buNone/>
              <a:defRPr sz="1995" b="1"/>
            </a:lvl3pPr>
            <a:lvl4pPr marL="1520159" indent="0">
              <a:buNone/>
              <a:defRPr sz="1773" b="1"/>
            </a:lvl4pPr>
            <a:lvl5pPr marL="2026879" indent="0">
              <a:buNone/>
              <a:defRPr sz="1773" b="1"/>
            </a:lvl5pPr>
            <a:lvl6pPr marL="2533598" indent="0">
              <a:buNone/>
              <a:defRPr sz="1773" b="1"/>
            </a:lvl6pPr>
            <a:lvl7pPr marL="3040318" indent="0">
              <a:buNone/>
              <a:defRPr sz="1773" b="1"/>
            </a:lvl7pPr>
            <a:lvl8pPr marL="3547038" indent="0">
              <a:buNone/>
              <a:defRPr sz="1773" b="1"/>
            </a:lvl8pPr>
            <a:lvl9pPr marL="4053758" indent="0">
              <a:buNone/>
              <a:defRPr sz="1773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144088" y="7591924"/>
            <a:ext cx="7956542" cy="13792922"/>
          </a:xfrm>
        </p:spPr>
        <p:txBody>
          <a:bodyPr/>
          <a:lstStyle>
            <a:lvl1pPr>
              <a:defRPr sz="2660"/>
            </a:lvl1pPr>
            <a:lvl2pPr>
              <a:defRPr sz="2216"/>
            </a:lvl2pPr>
            <a:lvl3pPr>
              <a:defRPr sz="1995"/>
            </a:lvl3pPr>
            <a:lvl4pPr>
              <a:defRPr sz="1773"/>
            </a:lvl4pPr>
            <a:lvl5pPr>
              <a:defRPr sz="1773"/>
            </a:lvl5pPr>
            <a:lvl6pPr>
              <a:defRPr sz="1773"/>
            </a:lvl6pPr>
            <a:lvl7pPr>
              <a:defRPr sz="1773"/>
            </a:lvl7pPr>
            <a:lvl8pPr>
              <a:defRPr sz="1773"/>
            </a:lvl8pPr>
            <a:lvl9pPr>
              <a:defRPr sz="1773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18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27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4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033" y="953147"/>
            <a:ext cx="5922094" cy="4056415"/>
          </a:xfrm>
        </p:spPr>
        <p:txBody>
          <a:bodyPr anchor="b"/>
          <a:lstStyle>
            <a:lvl1pPr algn="l">
              <a:defRPr sz="2216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7762" y="953148"/>
            <a:ext cx="10062870" cy="20431701"/>
          </a:xfrm>
        </p:spPr>
        <p:txBody>
          <a:bodyPr/>
          <a:lstStyle>
            <a:lvl1pPr>
              <a:defRPr sz="3546"/>
            </a:lvl1pPr>
            <a:lvl2pPr>
              <a:defRPr sz="3103"/>
            </a:lvl2pPr>
            <a:lvl3pPr>
              <a:defRPr sz="2660"/>
            </a:lvl3pPr>
            <a:lvl4pPr>
              <a:defRPr sz="2216"/>
            </a:lvl4pPr>
            <a:lvl5pPr>
              <a:defRPr sz="2216"/>
            </a:lvl5pPr>
            <a:lvl6pPr>
              <a:defRPr sz="2216"/>
            </a:lvl6pPr>
            <a:lvl7pPr>
              <a:defRPr sz="2216"/>
            </a:lvl7pPr>
            <a:lvl8pPr>
              <a:defRPr sz="2216"/>
            </a:lvl8pPr>
            <a:lvl9pPr>
              <a:defRPr sz="221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00033" y="5009563"/>
            <a:ext cx="5922094" cy="16375286"/>
          </a:xfrm>
        </p:spPr>
        <p:txBody>
          <a:bodyPr/>
          <a:lstStyle>
            <a:lvl1pPr marL="0" indent="0">
              <a:buNone/>
              <a:defRPr sz="1551"/>
            </a:lvl1pPr>
            <a:lvl2pPr marL="506719" indent="0">
              <a:buNone/>
              <a:defRPr sz="1330"/>
            </a:lvl2pPr>
            <a:lvl3pPr marL="1013439" indent="0">
              <a:buNone/>
              <a:defRPr sz="1108"/>
            </a:lvl3pPr>
            <a:lvl4pPr marL="1520159" indent="0">
              <a:buNone/>
              <a:defRPr sz="997"/>
            </a:lvl4pPr>
            <a:lvl5pPr marL="2026879" indent="0">
              <a:buNone/>
              <a:defRPr sz="997"/>
            </a:lvl5pPr>
            <a:lvl6pPr marL="2533598" indent="0">
              <a:buNone/>
              <a:defRPr sz="997"/>
            </a:lvl6pPr>
            <a:lvl7pPr marL="3040318" indent="0">
              <a:buNone/>
              <a:defRPr sz="997"/>
            </a:lvl7pPr>
            <a:lvl8pPr marL="3547038" indent="0">
              <a:buNone/>
              <a:defRPr sz="997"/>
            </a:lvl8pPr>
            <a:lvl9pPr marL="4053758" indent="0">
              <a:buNone/>
              <a:defRPr sz="997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882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8256" y="16757652"/>
            <a:ext cx="10800398" cy="1978336"/>
          </a:xfrm>
        </p:spPr>
        <p:txBody>
          <a:bodyPr anchor="b"/>
          <a:lstStyle>
            <a:lvl1pPr algn="l">
              <a:defRPr sz="2216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28256" y="2139039"/>
            <a:ext cx="10800398" cy="14363700"/>
          </a:xfrm>
        </p:spPr>
        <p:txBody>
          <a:bodyPr/>
          <a:lstStyle>
            <a:lvl1pPr marL="0" indent="0">
              <a:buNone/>
              <a:defRPr sz="3546"/>
            </a:lvl1pPr>
            <a:lvl2pPr marL="506719" indent="0">
              <a:buNone/>
              <a:defRPr sz="3103"/>
            </a:lvl2pPr>
            <a:lvl3pPr marL="1013439" indent="0">
              <a:buNone/>
              <a:defRPr sz="2660"/>
            </a:lvl3pPr>
            <a:lvl4pPr marL="1520159" indent="0">
              <a:buNone/>
              <a:defRPr sz="2216"/>
            </a:lvl4pPr>
            <a:lvl5pPr marL="2026879" indent="0">
              <a:buNone/>
              <a:defRPr sz="2216"/>
            </a:lvl5pPr>
            <a:lvl6pPr marL="2533598" indent="0">
              <a:buNone/>
              <a:defRPr sz="2216"/>
            </a:lvl6pPr>
            <a:lvl7pPr marL="3040318" indent="0">
              <a:buNone/>
              <a:defRPr sz="2216"/>
            </a:lvl7pPr>
            <a:lvl8pPr marL="3547038" indent="0">
              <a:buNone/>
              <a:defRPr sz="2216"/>
            </a:lvl8pPr>
            <a:lvl9pPr marL="4053758" indent="0">
              <a:buNone/>
              <a:defRPr sz="221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28256" y="18735989"/>
            <a:ext cx="10800398" cy="2809564"/>
          </a:xfrm>
        </p:spPr>
        <p:txBody>
          <a:bodyPr/>
          <a:lstStyle>
            <a:lvl1pPr marL="0" indent="0">
              <a:buNone/>
              <a:defRPr sz="1551"/>
            </a:lvl1pPr>
            <a:lvl2pPr marL="506719" indent="0">
              <a:buNone/>
              <a:defRPr sz="1330"/>
            </a:lvl2pPr>
            <a:lvl3pPr marL="1013439" indent="0">
              <a:buNone/>
              <a:defRPr sz="1108"/>
            </a:lvl3pPr>
            <a:lvl4pPr marL="1520159" indent="0">
              <a:buNone/>
              <a:defRPr sz="997"/>
            </a:lvl4pPr>
            <a:lvl5pPr marL="2026879" indent="0">
              <a:buNone/>
              <a:defRPr sz="997"/>
            </a:lvl5pPr>
            <a:lvl6pPr marL="2533598" indent="0">
              <a:buNone/>
              <a:defRPr sz="997"/>
            </a:lvl6pPr>
            <a:lvl7pPr marL="3040318" indent="0">
              <a:buNone/>
              <a:defRPr sz="997"/>
            </a:lvl7pPr>
            <a:lvl8pPr marL="3547038" indent="0">
              <a:buNone/>
              <a:defRPr sz="997"/>
            </a:lvl8pPr>
            <a:lvl9pPr marL="4053758" indent="0">
              <a:buNone/>
              <a:defRPr sz="997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94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3000">
              <a:srgbClr val="D4DEFF">
                <a:lumMod val="22000"/>
                <a:lumOff val="78000"/>
                <a:alpha val="30000"/>
              </a:srgbClr>
            </a:gs>
            <a:gs pos="83000">
              <a:srgbClr val="D4DE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00034" y="958691"/>
            <a:ext cx="16200597" cy="3989916"/>
          </a:xfrm>
          <a:prstGeom prst="rect">
            <a:avLst/>
          </a:prstGeom>
        </p:spPr>
        <p:txBody>
          <a:bodyPr vert="horz" lIns="182898" tIns="91449" rIns="182898" bIns="91449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00034" y="5585888"/>
            <a:ext cx="16200597" cy="15798962"/>
          </a:xfrm>
          <a:prstGeom prst="rect">
            <a:avLst/>
          </a:prstGeom>
        </p:spPr>
        <p:txBody>
          <a:bodyPr vert="horz" lIns="182898" tIns="91449" rIns="182898" bIns="91449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0033" y="22188374"/>
            <a:ext cx="4200155" cy="1274556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l">
              <a:defRPr sz="13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BBA2D-8786-44E3-BCAB-D0765FE5F6E7}" type="datetimeFigureOut">
              <a:rPr lang="pt-BR" smtClean="0"/>
              <a:pPr/>
              <a:t>26/08/2026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150230" y="22188374"/>
            <a:ext cx="5700210" cy="1274556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ctr">
              <a:defRPr sz="13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2900475" y="22188374"/>
            <a:ext cx="4200155" cy="1274556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r">
              <a:defRPr sz="13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678B3-8023-4589-8ACE-628F85E17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69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3439" rtl="0" eaLnBrk="1" latinLnBrk="0" hangingPunct="1">
        <a:spcBef>
          <a:spcPct val="0"/>
        </a:spcBef>
        <a:buNone/>
        <a:defRPr sz="48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040" indent="-380040" algn="l" defTabSz="1013439" rtl="0" eaLnBrk="1" latinLnBrk="0" hangingPunct="1">
        <a:spcBef>
          <a:spcPct val="20000"/>
        </a:spcBef>
        <a:buFont typeface="Arial" panose="020B0604020202020204" pitchFamily="34" charset="0"/>
        <a:buChar char="•"/>
        <a:defRPr sz="3546" kern="1200">
          <a:solidFill>
            <a:schemeClr val="tx1"/>
          </a:solidFill>
          <a:latin typeface="+mn-lt"/>
          <a:ea typeface="+mn-ea"/>
          <a:cs typeface="+mn-cs"/>
        </a:defRPr>
      </a:lvl1pPr>
      <a:lvl2pPr marL="823420" indent="-316700" algn="l" defTabSz="1013439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3" kern="1200">
          <a:solidFill>
            <a:schemeClr val="tx1"/>
          </a:solidFill>
          <a:latin typeface="+mn-lt"/>
          <a:ea typeface="+mn-ea"/>
          <a:cs typeface="+mn-cs"/>
        </a:defRPr>
      </a:lvl2pPr>
      <a:lvl3pPr marL="1266799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3pPr>
      <a:lvl4pPr marL="1773519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–"/>
        <a:defRPr sz="2216" kern="1200">
          <a:solidFill>
            <a:schemeClr val="tx1"/>
          </a:solidFill>
          <a:latin typeface="+mn-lt"/>
          <a:ea typeface="+mn-ea"/>
          <a:cs typeface="+mn-cs"/>
        </a:defRPr>
      </a:lvl4pPr>
      <a:lvl5pPr marL="2280238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»"/>
        <a:defRPr sz="2216" kern="1200">
          <a:solidFill>
            <a:schemeClr val="tx1"/>
          </a:solidFill>
          <a:latin typeface="+mn-lt"/>
          <a:ea typeface="+mn-ea"/>
          <a:cs typeface="+mn-cs"/>
        </a:defRPr>
      </a:lvl5pPr>
      <a:lvl6pPr marL="2786958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6pPr>
      <a:lvl7pPr marL="3293678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7pPr>
      <a:lvl8pPr marL="3800398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8pPr>
      <a:lvl9pPr marL="4307117" indent="-253360" algn="l" defTabSz="1013439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1pPr>
      <a:lvl2pPr marL="506719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2pPr>
      <a:lvl3pPr marL="1013439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20159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4pPr>
      <a:lvl5pPr marL="2026879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5pPr>
      <a:lvl6pPr marL="2533598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6pPr>
      <a:lvl7pPr marL="3040318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7pPr>
      <a:lvl8pPr marL="3547038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8pPr>
      <a:lvl9pPr marL="4053758" algn="l" defTabSz="1013439" rtl="0" eaLnBrk="1" latinLnBrk="0" hangingPunct="1">
        <a:defRPr sz="19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5800" y="4176852"/>
            <a:ext cx="15123241" cy="808122"/>
          </a:xfrm>
        </p:spPr>
        <p:txBody>
          <a:bodyPr>
            <a:noAutofit/>
          </a:bodyPr>
          <a:lstStyle/>
          <a:p>
            <a:r>
              <a:rPr lang="pt-BR" sz="4800" b="1" dirty="0"/>
              <a:t>TÍTULO DO TRABALHO </a:t>
            </a:r>
            <a:br>
              <a:rPr lang="pt-BR" sz="4800" b="1" dirty="0"/>
            </a:br>
            <a:r>
              <a:rPr lang="pt-BR" sz="4800" b="1" dirty="0"/>
              <a:t>(em negrito caixa alta e centralizado)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144189" y="8274860"/>
            <a:ext cx="7648068" cy="415498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205135" y="7427267"/>
            <a:ext cx="7445445" cy="584775"/>
          </a:xfrm>
          <a:prstGeom prst="rect">
            <a:avLst/>
          </a:prstGeom>
          <a:solidFill>
            <a:srgbClr val="29417F"/>
          </a:solidFill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435800" y="5422265"/>
            <a:ext cx="15123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Nomes dos  autores (centralizado e separados por ponto e vírgula)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4027936" y="6095108"/>
            <a:ext cx="99389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Instituição a que pertence</a:t>
            </a:r>
          </a:p>
          <a:p>
            <a:pPr algn="ctr"/>
            <a:r>
              <a:rPr lang="pt-BR" sz="2400" dirty="0"/>
              <a:t>E-mail do autor principal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1205136" y="12815772"/>
            <a:ext cx="7445442" cy="584775"/>
          </a:xfrm>
          <a:prstGeom prst="rect">
            <a:avLst/>
          </a:prstGeom>
          <a:solidFill>
            <a:srgbClr val="29417F"/>
          </a:solidFill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OBJETIVO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205136" y="16074206"/>
            <a:ext cx="7445442" cy="584775"/>
          </a:xfrm>
          <a:prstGeom prst="rect">
            <a:avLst/>
          </a:prstGeom>
          <a:solidFill>
            <a:srgbClr val="29417F"/>
          </a:solidFill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METODOLOGIA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9386082" y="8270695"/>
            <a:ext cx="7419736" cy="6186309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9441406" y="7427267"/>
            <a:ext cx="7189680" cy="584775"/>
          </a:xfrm>
          <a:prstGeom prst="rect">
            <a:avLst/>
          </a:prstGeom>
          <a:solidFill>
            <a:srgbClr val="29417F"/>
          </a:solidFill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RESULTADOS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9441406" y="14764912"/>
            <a:ext cx="7189680" cy="584775"/>
          </a:xfrm>
          <a:prstGeom prst="rect">
            <a:avLst/>
          </a:prstGeom>
          <a:solidFill>
            <a:srgbClr val="29417F"/>
          </a:solidFill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CONCLUSÃO</a:t>
            </a:r>
          </a:p>
        </p:txBody>
      </p:sp>
      <p:cxnSp>
        <p:nvCxnSpPr>
          <p:cNvPr id="14" name="Conector reto 13"/>
          <p:cNvCxnSpPr>
            <a:cxnSpLocks/>
          </p:cNvCxnSpPr>
          <p:nvPr/>
        </p:nvCxnSpPr>
        <p:spPr>
          <a:xfrm>
            <a:off x="1199990" y="21402798"/>
            <a:ext cx="15600683" cy="0"/>
          </a:xfrm>
          <a:prstGeom prst="line">
            <a:avLst/>
          </a:prstGeom>
          <a:ln w="57150">
            <a:solidFill>
              <a:srgbClr val="3C93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926709-256F-0415-050F-6BD6BEC69717}"/>
              </a:ext>
            </a:extLst>
          </p:cNvPr>
          <p:cNvSpPr txBox="1"/>
          <p:nvPr/>
        </p:nvSpPr>
        <p:spPr>
          <a:xfrm>
            <a:off x="1144189" y="13576159"/>
            <a:ext cx="7648068" cy="2123658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74485CF-9C42-ED7B-610C-FC9037B3FE43}"/>
              </a:ext>
            </a:extLst>
          </p:cNvPr>
          <p:cNvSpPr txBox="1"/>
          <p:nvPr/>
        </p:nvSpPr>
        <p:spPr>
          <a:xfrm>
            <a:off x="9353801" y="15517710"/>
            <a:ext cx="7452017" cy="550920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2796A4-AD2F-7CA2-3DBE-502C21E360D6}"/>
              </a:ext>
            </a:extLst>
          </p:cNvPr>
          <p:cNvSpPr txBox="1"/>
          <p:nvPr/>
        </p:nvSpPr>
        <p:spPr>
          <a:xfrm>
            <a:off x="1144189" y="16871927"/>
            <a:ext cx="7648068" cy="4154984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04858AD-1F3A-5CA8-ED2D-A95626C2B38C}"/>
              </a:ext>
            </a:extLst>
          </p:cNvPr>
          <p:cNvSpPr txBox="1"/>
          <p:nvPr/>
        </p:nvSpPr>
        <p:spPr>
          <a:xfrm>
            <a:off x="1205136" y="22181607"/>
            <a:ext cx="3258691" cy="584775"/>
          </a:xfrm>
          <a:prstGeom prst="rect">
            <a:avLst/>
          </a:prstGeom>
          <a:solidFill>
            <a:srgbClr val="29417F"/>
          </a:solidFill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REFERÊNCIAS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18F570-8D49-7EF0-ABF2-D63A515DADF1}"/>
              </a:ext>
            </a:extLst>
          </p:cNvPr>
          <p:cNvSpPr txBox="1"/>
          <p:nvPr/>
        </p:nvSpPr>
        <p:spPr>
          <a:xfrm>
            <a:off x="4902230" y="21778686"/>
            <a:ext cx="11903588" cy="156966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pt-BR" sz="1600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BC04D1-C95C-A410-64FB-1818BBA5C0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000663" cy="360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73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44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TÍTULO DO TRABALHO  (em negrito caixa alta e centralizado)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/ TITLE  FONT 40 PX</dc:title>
  <dc:creator>Marketing</dc:creator>
  <cp:lastModifiedBy>Roberto Fuentes</cp:lastModifiedBy>
  <cp:revision>13</cp:revision>
  <dcterms:created xsi:type="dcterms:W3CDTF">2019-02-12T17:35:35Z</dcterms:created>
  <dcterms:modified xsi:type="dcterms:W3CDTF">2026-08-26T17:25:00Z</dcterms:modified>
</cp:coreProperties>
</file>