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63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67" r:id="rId5"/>
    <p:sldId id="262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2YofnbqimFcwQpodsG3PvUctY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E1969AE-D2DF-57F2-2337-F725F43F3D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EBDFB4-405D-8A78-C117-6450EECA5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FB54F-2760-4981-B0F0-68A91A365311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DA3A309-1F32-D33B-C28B-C1EAAA06D4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5C0D4C-78B0-0419-E514-A982DEB7B1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FD93E-755F-4E2F-A5A6-742633D4F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7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891E4-BCDD-9A91-AA07-825740595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389F1B-A2B6-02FF-0FDC-2E628235E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CB3FEB-C0B1-0D7E-054A-BA8E52AA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1F46DA-A7B5-C317-C979-08BC0EDB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A26037-AA34-5B31-31B6-25CD3FBD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46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7A089-2C5D-897E-457B-0ABCEE3D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4A3E43-172F-95BA-B5EC-B11661B3F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914244-AFD2-BBE0-35D3-3368F572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604034-6125-AD5F-B8E9-FD8ABA5CD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15C339-2D8D-1675-D295-11483ECA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87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F446DC-24BE-6FAE-4F31-16C803F5A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AB15C25-3F90-6560-3EAE-ECD83193C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1BC202-DDB1-303D-C89E-46A1E608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2CCF24-176A-7B03-3F9D-8B12B7C5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1A00F9-15C6-338D-D90D-11CA4B82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256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userDrawn="1">
  <p:cSld name="1_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ntendo Texto&#10;&#10;Descrição gerada automaticamente">
            <a:extLst>
              <a:ext uri="{FF2B5EF4-FFF2-40B4-BE49-F238E27FC236}">
                <a16:creationId xmlns:a16="http://schemas.microsoft.com/office/drawing/2014/main" id="{5CD303F0-8C04-8661-7CA2-9DE0D66295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62"/>
            <a:ext cx="12192000" cy="6848475"/>
          </a:xfrm>
          <a:prstGeom prst="rect">
            <a:avLst/>
          </a:prstGeom>
        </p:spPr>
      </p:pic>
      <p:sp>
        <p:nvSpPr>
          <p:cNvPr id="4" name="Espaço Reservado para Título 1">
            <a:extLst>
              <a:ext uri="{FF2B5EF4-FFF2-40B4-BE49-F238E27FC236}">
                <a16:creationId xmlns:a16="http://schemas.microsoft.com/office/drawing/2014/main" id="{23631116-8F17-683D-DFF3-6D19329B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03" y="1729902"/>
            <a:ext cx="77325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83C0F30-6019-717D-C462-6692BD3E8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9702" y="3162111"/>
            <a:ext cx="77325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2658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22C8-7ACA-58ED-98BB-A3F7DD3C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0" y="251152"/>
            <a:ext cx="8483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C9B25F-A72A-F530-FC9D-9B393EDC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31500" cy="44989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10530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FC930-99E2-7D32-EA44-535414AA8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DEBD28-6AD3-681F-18F8-A84EB15F2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23A266-CA2D-CEEA-3142-AB75BB52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57356D-FF94-477C-D89C-61FDE9F3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6C17EB-8AD5-5B08-D37D-A4F6A1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351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Texto&#10;&#10;Descrição gerada automaticamente">
            <a:extLst>
              <a:ext uri="{FF2B5EF4-FFF2-40B4-BE49-F238E27FC236}">
                <a16:creationId xmlns:a16="http://schemas.microsoft.com/office/drawing/2014/main" id="{5A9841FC-CF9A-D497-CDC9-23AB27B30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06400" y="-223520"/>
            <a:ext cx="13017500" cy="731217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C7222C8-7ACA-58ED-98BB-A3F7DD3C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0" y="251152"/>
            <a:ext cx="8483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C9B25F-A72A-F530-FC9D-9B393EDC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31500" cy="44989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6092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800E-8051-A025-DC0B-6599EFB0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6C49D4-4084-69A9-BD0A-BBD1F3585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E07149-B599-41B5-5FBB-AD0380C2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F9A543-58EE-0A8E-EC6E-EFDB12B9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47A462-61FB-6531-9CF8-B88B2894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36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8B761-715D-7B34-42FD-CCE9747F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FBFDB7-3633-06FD-0396-3AB5B3CCB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BD4AF2-365D-7919-286E-7A48B87F2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3015B7-CAB0-B10F-8992-6978C48F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36A495-29D3-A768-79FB-32639D50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67129F-980A-25B1-16ED-A3B93A63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30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75555-14A6-DEE1-C795-9D142680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360E1D-8896-77DA-A23C-92438ACF5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53C510-66A0-B8E7-D3BA-CFB23C494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386DBC-91C8-C07C-10CA-62419BBB8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55BA3CF-14B2-1D9D-11F5-C347E9AAF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6905888-D90E-7A34-3C09-5617828D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67C2DD8-3F2B-1700-E40C-C353F8CB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F7C8C4-67C7-E6AE-606F-EF8BFA31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958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0955C-9678-9DEA-8F86-39014251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673563-7EF0-157F-62FC-EC8AB09A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A2463D-73F1-A544-5E7F-6650DA4D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06B7F6A-AEC6-0688-1D8E-71C702A0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6F3C-65C7-89BA-3BEF-0DCFF142F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596900"/>
            <a:ext cx="8432800" cy="109378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A95FE7-D2C2-7439-8D09-A193E2E53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2600" cy="46672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65196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BA31E1-28C2-0A03-892A-2E184A3D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6E2343-D3C2-F10C-FBD1-428A4F9F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631390-E574-CCA9-44EF-9476C9EE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80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2E4C1-165E-3773-4CD2-6D69D054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2BE1CA-1C5B-ACA0-B210-A16D1D674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FD08C0-24DC-4D1F-8F23-1E6E43F1A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84A4E5-1AA2-C7A1-2A82-94D900AC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04B0C8-903D-B5B9-F9DA-BBA7F272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CB44B9-0828-0209-5406-C306F180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29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A60F2-BB6A-C970-E49C-37758C6D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65FB5D-9D4E-D96A-5BC0-F53A24100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0970EC-D426-6614-18A5-B1F08B0FA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F6BEB9-FB64-BC2C-3167-28469FFF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0284D8-589B-DC28-3768-FE6C60FE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C432F2-19E4-B1F6-6F56-167A18CF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08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660EA-18AB-E70F-0689-58BE80F3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CC3560-6A65-C361-06B3-92928616A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92AC60-B7B9-D8B2-3323-7173E3A7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AE408D-5046-EDB5-7B67-B449E592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6BC4A5-3727-AD50-D13C-CD040318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77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5D3A94-D705-DA59-87DA-0A8F7213E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08CF4B-2337-DB80-BD14-3D3372FE8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D5D3F-9EBA-3180-DA88-BB786BCB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901649-2B3A-8581-C118-DCCD4F5D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626FD-B787-2FA2-155E-8D6DAF82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8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F85F9-C42F-7B18-D418-4CA8395A7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320913-A686-8845-9712-2648400B7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17B689-4BAE-990D-E04A-F8D3FD02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247E3-3F09-F639-612D-3C4638DA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222ACE-FA54-99F0-DEA3-755C76CC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81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88E32-AD24-15F5-2133-C1430566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17CC52-9154-7B97-D84C-420BD7B46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425A76-1DEB-0DBA-DFF2-A7B4660F1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BFC4C0-B0C3-D0A9-83D0-56A9C041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087A43-8336-16CC-616B-7589625C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63BF3A-72C2-E36E-7318-3A9FA485F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187EC-C459-66E7-37F7-2408AF4E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E1F58D-9746-DAE5-B2CF-F19496058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096282-AACB-602F-C8C2-047FA3BA6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0C2384-8DFB-A87D-FB78-2805A8DF5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88BD01-1499-FEF1-C195-1E191CACD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D2571E-C291-BE89-D664-9D8339FA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187D65-AC6D-2004-52F7-99A19919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4B292F4-5A03-22B1-6E0D-029E7239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27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72A1-E0BC-ACD5-B3B7-A41A967C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3CDA59-FA7C-8CC3-7289-1B41A894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714BFA-88BA-7B57-20B7-F626CE71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E1BDF80-2461-8831-0396-08323B61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4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2BA0FF-24C7-E518-7B8E-302FF51E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E18AF1-ED67-4B77-B52B-2109E093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5E18F7-CB73-D150-814B-B0166E40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25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32A42-2F9E-A289-C879-CE654F05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20DDC-EE9D-2618-A2E3-D470DDB7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8FF5FB-4E21-632C-3646-E02A105E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9881EF-F202-04F0-AD06-A70E0C77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1BB78A-098B-DA81-25B1-99CCB523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8168AE-B205-F1A3-C303-C22F6C50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90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64896-E473-ACD5-BDF0-DEDE387A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BA9BA65-37C8-4BCB-E301-2105A0BBA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0BD9AF-AC89-D7E4-3FBA-9223ACBE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F8B189-4AD8-BD13-765A-D662DC90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B326B8-4021-E2DC-4571-18C58FF6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7798EC-31EC-F71A-1D31-0671D4DB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9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4C30A03-6401-FB2A-C7EF-F8200F61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62FDEB-C146-3031-5B23-EE15BA1C9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1BE4AB-9435-203A-5DB4-96D1404D6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230A-291B-4DFC-BAE3-F84EF0A251E9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68DCF8-9BA3-6EE3-C80B-0C7370000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382A96-DD31-67D9-1470-075CBF02C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C9CF-8F44-4CFB-ABBA-3F7A85ADCE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9159067-A933-C764-C618-AA8096C0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B577EA-5C9A-D99A-D8FA-4C9332BA1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55C63-B9F8-3DD4-946C-2C2CD06E1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8490-D4B4-4668-B5AD-5C1761787135}" type="datetimeFigureOut">
              <a:rPr lang="pt-BR" smtClean="0"/>
              <a:t>13/10/2023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701AD7-0D00-267B-85EF-CA2C47808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B4DA24-174F-E7DC-560B-93F61F86F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AE56-2518-4341-A12F-46C0BEA47E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32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DC91A995-C4A6-3F9F-B80D-1919A545F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537" y="1308589"/>
            <a:ext cx="6744925" cy="42408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2283724" y="2301275"/>
            <a:ext cx="762454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INSIRA AQUI O TÍTULO DO SEU TRABALHO</a:t>
            </a:r>
            <a:endParaRPr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3539316" y="2886050"/>
            <a:ext cx="511336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Insira aqui a área do seu trabalho</a:t>
            </a:r>
            <a:endParaRPr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62A70C-0AD7-553B-D911-DADBB58C4E45}"/>
              </a:ext>
            </a:extLst>
          </p:cNvPr>
          <p:cNvSpPr txBox="1"/>
          <p:nvPr/>
        </p:nvSpPr>
        <p:spPr>
          <a:xfrm>
            <a:off x="2995150" y="4546478"/>
            <a:ext cx="62016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lang="pt-BR" sz="36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B997506-E2E5-03E7-B48C-8A4B85A35AD0}"/>
              </a:ext>
            </a:extLst>
          </p:cNvPr>
          <p:cNvSpPr txBox="1"/>
          <p:nvPr/>
        </p:nvSpPr>
        <p:spPr>
          <a:xfrm>
            <a:off x="2965937" y="5252293"/>
            <a:ext cx="62016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autor 1 – Instituição ou empresa</a:t>
            </a:r>
            <a:b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autor 2 – Instituição ou empresa</a:t>
            </a:r>
            <a:b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Continua...</a:t>
            </a:r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1A361-71AB-F84E-79CC-D49A4B0C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444DCB-59DB-A38E-52E7-6C7A0F4A7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7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486144" y="5108314"/>
            <a:ext cx="607368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Nome: </a:t>
            </a:r>
            <a:r>
              <a:rPr lang="pt-BR" sz="1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insira aqui o nome do(a) apresentador(a)</a:t>
            </a:r>
            <a:br>
              <a:rPr lang="pt-BR" sz="1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E-mail: </a:t>
            </a:r>
            <a:r>
              <a:rPr lang="pt-BR" sz="1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insira aqui o e-mail de contato do(a) apresentador(a)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66</Words>
  <Application>Microsoft Office PowerPoint</Application>
  <PresentationFormat>Widescreen</PresentationFormat>
  <Paragraphs>5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Lis Linhares</dc:creator>
  <cp:lastModifiedBy>adriano santos vargas</cp:lastModifiedBy>
  <cp:revision>8</cp:revision>
  <dcterms:created xsi:type="dcterms:W3CDTF">2022-09-19T13:50:53Z</dcterms:created>
  <dcterms:modified xsi:type="dcterms:W3CDTF">2023-10-13T18:58:50Z</dcterms:modified>
</cp:coreProperties>
</file>