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287000" cy="18291175"/>
  <p:notesSz cx="6858000" cy="9144000"/>
  <p:defaultTextStyle>
    <a:defPPr>
      <a:defRPr lang="pt-BR"/>
    </a:defPPr>
    <a:lvl1pPr marL="0" algn="l" defTabSz="182898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491" algn="l" defTabSz="182898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983" algn="l" defTabSz="182898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474" algn="l" defTabSz="182898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966" algn="l" defTabSz="182898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2457" algn="l" defTabSz="182898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949" algn="l" defTabSz="182898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1440" algn="l" defTabSz="182898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5932" algn="l" defTabSz="1828983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61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9" d="100"/>
          <a:sy n="79" d="100"/>
        </p:scale>
        <p:origin x="1795" y="86"/>
      </p:cViewPr>
      <p:guideLst>
        <p:guide orient="horz" pos="5761"/>
        <p:guide pos="32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71527" y="5682123"/>
            <a:ext cx="8743950" cy="3920747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43050" y="10364999"/>
            <a:ext cx="7200900" cy="46744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914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828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7434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657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572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486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401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315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BBA2D-8786-44E3-BCAB-D0765FE5F6E7}" type="datetimeFigureOut">
              <a:rPr lang="pt-BR" smtClean="0"/>
              <a:pPr/>
              <a:t>12/09/2023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78B3-8023-4589-8ACE-628F85E17C8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4488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BBA2D-8786-44E3-BCAB-D0765FE5F6E7}" type="datetimeFigureOut">
              <a:rPr lang="pt-BR" smtClean="0"/>
              <a:pPr/>
              <a:t>12/09/2023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78B3-8023-4589-8ACE-628F85E17C8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195168" y="978072"/>
            <a:ext cx="1301948" cy="20806212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89322" y="978072"/>
            <a:ext cx="3734396" cy="20806212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BBA2D-8786-44E3-BCAB-D0765FE5F6E7}" type="datetimeFigureOut">
              <a:rPr lang="pt-BR" smtClean="0"/>
              <a:pPr/>
              <a:t>12/09/2023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78B3-8023-4589-8ACE-628F85E17C8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5297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BBA2D-8786-44E3-BCAB-D0765FE5F6E7}" type="datetimeFigureOut">
              <a:rPr lang="pt-BR" smtClean="0"/>
              <a:pPr/>
              <a:t>12/09/2023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78B3-8023-4589-8ACE-628F85E17C8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1283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2603" y="11753774"/>
            <a:ext cx="8743950" cy="3632831"/>
          </a:xfrm>
        </p:spPr>
        <p:txBody>
          <a:bodyPr anchor="t"/>
          <a:lstStyle>
            <a:lvl1pPr algn="l">
              <a:defRPr sz="8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12603" y="7752582"/>
            <a:ext cx="8743950" cy="4001193"/>
          </a:xfrm>
        </p:spPr>
        <p:txBody>
          <a:bodyPr anchor="b"/>
          <a:lstStyle>
            <a:lvl1pPr marL="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1pPr>
            <a:lvl2pPr marL="914491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82898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743474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4pPr>
            <a:lvl5pPr marL="3657966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5pPr>
            <a:lvl6pPr marL="4572457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6pPr>
            <a:lvl7pPr marL="5486949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7pPr>
            <a:lvl8pPr marL="640144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8pPr>
            <a:lvl9pPr marL="7315932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BBA2D-8786-44E3-BCAB-D0765FE5F6E7}" type="datetimeFigureOut">
              <a:rPr lang="pt-BR" smtClean="0"/>
              <a:pPr/>
              <a:t>12/09/2023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78B3-8023-4589-8ACE-628F85E17C8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445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89322" y="5690589"/>
            <a:ext cx="2518172" cy="16093696"/>
          </a:xfrm>
        </p:spPr>
        <p:txBody>
          <a:bodyPr/>
          <a:lstStyle>
            <a:lvl1pPr>
              <a:defRPr sz="56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978944" y="5690589"/>
            <a:ext cx="2518172" cy="16093696"/>
          </a:xfrm>
        </p:spPr>
        <p:txBody>
          <a:bodyPr/>
          <a:lstStyle>
            <a:lvl1pPr>
              <a:defRPr sz="56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BBA2D-8786-44E3-BCAB-D0765FE5F6E7}" type="datetimeFigureOut">
              <a:rPr lang="pt-BR" smtClean="0"/>
              <a:pPr/>
              <a:t>12/09/2023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78B3-8023-4589-8ACE-628F85E17C8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1108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4350" y="732495"/>
            <a:ext cx="9258300" cy="3048529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14350" y="4094345"/>
            <a:ext cx="4545212" cy="1706328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91" indent="0">
              <a:buNone/>
              <a:defRPr sz="4000" b="1"/>
            </a:lvl2pPr>
            <a:lvl3pPr marL="1828983" indent="0">
              <a:buNone/>
              <a:defRPr sz="3600" b="1"/>
            </a:lvl3pPr>
            <a:lvl4pPr marL="2743474" indent="0">
              <a:buNone/>
              <a:defRPr sz="3200" b="1"/>
            </a:lvl4pPr>
            <a:lvl5pPr marL="3657966" indent="0">
              <a:buNone/>
              <a:defRPr sz="3200" b="1"/>
            </a:lvl5pPr>
            <a:lvl6pPr marL="4572457" indent="0">
              <a:buNone/>
              <a:defRPr sz="3200" b="1"/>
            </a:lvl6pPr>
            <a:lvl7pPr marL="5486949" indent="0">
              <a:buNone/>
              <a:defRPr sz="3200" b="1"/>
            </a:lvl7pPr>
            <a:lvl8pPr marL="6401440" indent="0">
              <a:buNone/>
              <a:defRPr sz="3200" b="1"/>
            </a:lvl8pPr>
            <a:lvl9pPr marL="7315932" indent="0">
              <a:buNone/>
              <a:defRPr sz="32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4350" y="5800673"/>
            <a:ext cx="4545212" cy="10538597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225654" y="4094345"/>
            <a:ext cx="4546996" cy="1706328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91" indent="0">
              <a:buNone/>
              <a:defRPr sz="4000" b="1"/>
            </a:lvl2pPr>
            <a:lvl3pPr marL="1828983" indent="0">
              <a:buNone/>
              <a:defRPr sz="3600" b="1"/>
            </a:lvl3pPr>
            <a:lvl4pPr marL="2743474" indent="0">
              <a:buNone/>
              <a:defRPr sz="3200" b="1"/>
            </a:lvl4pPr>
            <a:lvl5pPr marL="3657966" indent="0">
              <a:buNone/>
              <a:defRPr sz="3200" b="1"/>
            </a:lvl5pPr>
            <a:lvl6pPr marL="4572457" indent="0">
              <a:buNone/>
              <a:defRPr sz="3200" b="1"/>
            </a:lvl6pPr>
            <a:lvl7pPr marL="5486949" indent="0">
              <a:buNone/>
              <a:defRPr sz="3200" b="1"/>
            </a:lvl7pPr>
            <a:lvl8pPr marL="6401440" indent="0">
              <a:buNone/>
              <a:defRPr sz="3200" b="1"/>
            </a:lvl8pPr>
            <a:lvl9pPr marL="7315932" indent="0">
              <a:buNone/>
              <a:defRPr sz="32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225654" y="5800673"/>
            <a:ext cx="4546996" cy="10538597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BBA2D-8786-44E3-BCAB-D0765FE5F6E7}" type="datetimeFigureOut">
              <a:rPr lang="pt-BR" smtClean="0"/>
              <a:pPr/>
              <a:t>12/09/2023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78B3-8023-4589-8ACE-628F85E17C8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5184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BBA2D-8786-44E3-BCAB-D0765FE5F6E7}" type="datetimeFigureOut">
              <a:rPr lang="pt-BR" smtClean="0"/>
              <a:pPr/>
              <a:t>12/09/2023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78B3-8023-4589-8ACE-628F85E17C8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7277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BBA2D-8786-44E3-BCAB-D0765FE5F6E7}" type="datetimeFigureOut">
              <a:rPr lang="pt-BR" smtClean="0"/>
              <a:pPr/>
              <a:t>12/09/2023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78B3-8023-4589-8ACE-628F85E17C8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843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4350" y="728260"/>
            <a:ext cx="3384352" cy="3099338"/>
          </a:xfr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21933" y="728261"/>
            <a:ext cx="5750718" cy="15611012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14350" y="3827599"/>
            <a:ext cx="3384352" cy="12511674"/>
          </a:xfrm>
        </p:spPr>
        <p:txBody>
          <a:bodyPr/>
          <a:lstStyle>
            <a:lvl1pPr marL="0" indent="0">
              <a:buNone/>
              <a:defRPr sz="2800"/>
            </a:lvl1pPr>
            <a:lvl2pPr marL="914491" indent="0">
              <a:buNone/>
              <a:defRPr sz="2400"/>
            </a:lvl2pPr>
            <a:lvl3pPr marL="1828983" indent="0">
              <a:buNone/>
              <a:defRPr sz="2000"/>
            </a:lvl3pPr>
            <a:lvl4pPr marL="2743474" indent="0">
              <a:buNone/>
              <a:defRPr sz="1800"/>
            </a:lvl4pPr>
            <a:lvl5pPr marL="3657966" indent="0">
              <a:buNone/>
              <a:defRPr sz="1800"/>
            </a:lvl5pPr>
            <a:lvl6pPr marL="4572457" indent="0">
              <a:buNone/>
              <a:defRPr sz="1800"/>
            </a:lvl6pPr>
            <a:lvl7pPr marL="5486949" indent="0">
              <a:buNone/>
              <a:defRPr sz="1800"/>
            </a:lvl7pPr>
            <a:lvl8pPr marL="6401440" indent="0">
              <a:buNone/>
              <a:defRPr sz="1800"/>
            </a:lvl8pPr>
            <a:lvl9pPr marL="7315932" indent="0">
              <a:buNone/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BBA2D-8786-44E3-BCAB-D0765FE5F6E7}" type="datetimeFigureOut">
              <a:rPr lang="pt-BR" smtClean="0"/>
              <a:pPr/>
              <a:t>12/09/2023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78B3-8023-4589-8ACE-628F85E17C8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8820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16324" y="12803824"/>
            <a:ext cx="6172200" cy="1511564"/>
          </a:xfr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016324" y="1634350"/>
            <a:ext cx="6172200" cy="10974705"/>
          </a:xfrm>
        </p:spPr>
        <p:txBody>
          <a:bodyPr/>
          <a:lstStyle>
            <a:lvl1pPr marL="0" indent="0">
              <a:buNone/>
              <a:defRPr sz="6400"/>
            </a:lvl1pPr>
            <a:lvl2pPr marL="914491" indent="0">
              <a:buNone/>
              <a:defRPr sz="5600"/>
            </a:lvl2pPr>
            <a:lvl3pPr marL="1828983" indent="0">
              <a:buNone/>
              <a:defRPr sz="4800"/>
            </a:lvl3pPr>
            <a:lvl4pPr marL="2743474" indent="0">
              <a:buNone/>
              <a:defRPr sz="4000"/>
            </a:lvl4pPr>
            <a:lvl5pPr marL="3657966" indent="0">
              <a:buNone/>
              <a:defRPr sz="4000"/>
            </a:lvl5pPr>
            <a:lvl6pPr marL="4572457" indent="0">
              <a:buNone/>
              <a:defRPr sz="4000"/>
            </a:lvl6pPr>
            <a:lvl7pPr marL="5486949" indent="0">
              <a:buNone/>
              <a:defRPr sz="4000"/>
            </a:lvl7pPr>
            <a:lvl8pPr marL="6401440" indent="0">
              <a:buNone/>
              <a:defRPr sz="4000"/>
            </a:lvl8pPr>
            <a:lvl9pPr marL="7315932" indent="0">
              <a:buNone/>
              <a:defRPr sz="4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016324" y="14315388"/>
            <a:ext cx="6172200" cy="2146671"/>
          </a:xfrm>
        </p:spPr>
        <p:txBody>
          <a:bodyPr/>
          <a:lstStyle>
            <a:lvl1pPr marL="0" indent="0">
              <a:buNone/>
              <a:defRPr sz="2800"/>
            </a:lvl1pPr>
            <a:lvl2pPr marL="914491" indent="0">
              <a:buNone/>
              <a:defRPr sz="2400"/>
            </a:lvl2pPr>
            <a:lvl3pPr marL="1828983" indent="0">
              <a:buNone/>
              <a:defRPr sz="2000"/>
            </a:lvl3pPr>
            <a:lvl4pPr marL="2743474" indent="0">
              <a:buNone/>
              <a:defRPr sz="1800"/>
            </a:lvl4pPr>
            <a:lvl5pPr marL="3657966" indent="0">
              <a:buNone/>
              <a:defRPr sz="1800"/>
            </a:lvl5pPr>
            <a:lvl6pPr marL="4572457" indent="0">
              <a:buNone/>
              <a:defRPr sz="1800"/>
            </a:lvl6pPr>
            <a:lvl7pPr marL="5486949" indent="0">
              <a:buNone/>
              <a:defRPr sz="1800"/>
            </a:lvl7pPr>
            <a:lvl8pPr marL="6401440" indent="0">
              <a:buNone/>
              <a:defRPr sz="1800"/>
            </a:lvl8pPr>
            <a:lvl9pPr marL="7315932" indent="0">
              <a:buNone/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BBA2D-8786-44E3-BCAB-D0765FE5F6E7}" type="datetimeFigureOut">
              <a:rPr lang="pt-BR" smtClean="0"/>
              <a:pPr/>
              <a:t>12/09/2023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678B3-8023-4589-8ACE-628F85E17C8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4944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53000">
              <a:srgbClr val="D4DEFF">
                <a:lumMod val="22000"/>
                <a:lumOff val="78000"/>
                <a:alpha val="30000"/>
              </a:srgbClr>
            </a:gs>
            <a:gs pos="83000">
              <a:srgbClr val="D4DE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14350" y="732495"/>
            <a:ext cx="9258300" cy="3048529"/>
          </a:xfrm>
          <a:prstGeom prst="rect">
            <a:avLst/>
          </a:prstGeom>
        </p:spPr>
        <p:txBody>
          <a:bodyPr vert="horz" lIns="182898" tIns="91449" rIns="182898" bIns="91449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14350" y="4267944"/>
            <a:ext cx="9258300" cy="12071329"/>
          </a:xfrm>
          <a:prstGeom prst="rect">
            <a:avLst/>
          </a:prstGeom>
        </p:spPr>
        <p:txBody>
          <a:bodyPr vert="horz" lIns="182898" tIns="91449" rIns="182898" bIns="91449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14350" y="16953212"/>
            <a:ext cx="2400300" cy="973835"/>
          </a:xfrm>
          <a:prstGeom prst="rect">
            <a:avLst/>
          </a:prstGeom>
        </p:spPr>
        <p:txBody>
          <a:bodyPr vert="horz" lIns="182898" tIns="91449" rIns="182898" bIns="91449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BBA2D-8786-44E3-BCAB-D0765FE5F6E7}" type="datetimeFigureOut">
              <a:rPr lang="pt-BR" smtClean="0"/>
              <a:pPr/>
              <a:t>12/09/2023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514727" y="16953212"/>
            <a:ext cx="3257550" cy="973835"/>
          </a:xfrm>
          <a:prstGeom prst="rect">
            <a:avLst/>
          </a:prstGeom>
        </p:spPr>
        <p:txBody>
          <a:bodyPr vert="horz" lIns="182898" tIns="91449" rIns="182898" bIns="91449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372350" y="16953212"/>
            <a:ext cx="2400300" cy="973835"/>
          </a:xfrm>
          <a:prstGeom prst="rect">
            <a:avLst/>
          </a:prstGeom>
        </p:spPr>
        <p:txBody>
          <a:bodyPr vert="horz" lIns="182898" tIns="91449" rIns="182898" bIns="91449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678B3-8023-4589-8ACE-628F85E17C8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1696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828983" rtl="0" eaLnBrk="1" latinLnBrk="0" hangingPunct="1"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69" indent="-685869" algn="l" defTabSz="1828983" rtl="0" eaLnBrk="1" latinLnBrk="0" hangingPunct="1">
        <a:spcBef>
          <a:spcPct val="200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1pPr>
      <a:lvl2pPr marL="1486049" indent="-571557" algn="l" defTabSz="1828983" rtl="0" eaLnBrk="1" latinLnBrk="0" hangingPunct="1">
        <a:spcBef>
          <a:spcPct val="20000"/>
        </a:spcBef>
        <a:buFont typeface="Arial" panose="020B0604020202020204" pitchFamily="34" charset="0"/>
        <a:buChar char="–"/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229" indent="-457246" algn="l" defTabSz="1828983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720" indent="-457246" algn="l" defTabSz="1828983" rtl="0" eaLnBrk="1" latinLnBrk="0" hangingPunct="1">
        <a:spcBef>
          <a:spcPct val="20000"/>
        </a:spcBef>
        <a:buFont typeface="Arial" panose="020B0604020202020204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115211" indent="-457246" algn="l" defTabSz="1828983" rtl="0" eaLnBrk="1" latinLnBrk="0" hangingPunct="1">
        <a:spcBef>
          <a:spcPct val="20000"/>
        </a:spcBef>
        <a:buFont typeface="Arial" panose="020B0604020202020204" pitchFamily="34" charset="0"/>
        <a:buChar char="»"/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703" indent="-457246" algn="l" defTabSz="1828983" rtl="0" eaLnBrk="1" latinLnBrk="0" hangingPunct="1">
        <a:spcBef>
          <a:spcPct val="20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44194" indent="-457246" algn="l" defTabSz="1828983" rtl="0" eaLnBrk="1" latinLnBrk="0" hangingPunct="1">
        <a:spcBef>
          <a:spcPct val="20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686" indent="-457246" algn="l" defTabSz="1828983" rtl="0" eaLnBrk="1" latinLnBrk="0" hangingPunct="1">
        <a:spcBef>
          <a:spcPct val="20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773177" indent="-457246" algn="l" defTabSz="1828983" rtl="0" eaLnBrk="1" latinLnBrk="0" hangingPunct="1">
        <a:spcBef>
          <a:spcPct val="20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828983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91" algn="l" defTabSz="1828983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983" algn="l" defTabSz="1828983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474" algn="l" defTabSz="1828983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966" algn="l" defTabSz="1828983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457" algn="l" defTabSz="1828983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949" algn="l" defTabSz="1828983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1440" algn="l" defTabSz="1828983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932" algn="l" defTabSz="1828983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6612" y="1111513"/>
            <a:ext cx="9783026" cy="1458318"/>
          </a:xfrm>
        </p:spPr>
        <p:txBody>
          <a:bodyPr>
            <a:normAutofit/>
          </a:bodyPr>
          <a:lstStyle/>
          <a:p>
            <a:r>
              <a:rPr lang="pt-BR" sz="3600" b="1" dirty="0"/>
              <a:t>TÍTULO DO TRABALHO </a:t>
            </a:r>
            <a:br>
              <a:rPr lang="pt-BR" sz="3600" b="1" dirty="0"/>
            </a:br>
            <a:r>
              <a:rPr lang="pt-BR" sz="3600" b="1" dirty="0"/>
              <a:t>(em negrito caixa alta e centralizado)</a:t>
            </a:r>
            <a:endParaRPr lang="pt-BR" sz="4000" b="1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379068" y="4221952"/>
            <a:ext cx="4529934" cy="4524315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pt-BR" sz="1800" dirty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771921" y="3672979"/>
            <a:ext cx="3208799" cy="523220"/>
          </a:xfrm>
          <a:prstGeom prst="rect">
            <a:avLst/>
          </a:prstGeom>
          <a:solidFill>
            <a:schemeClr val="tx2">
              <a:lumMod val="50000"/>
            </a:schemeClr>
          </a:solidFill>
          <a:effectLst>
            <a:glow>
              <a:schemeClr val="accent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bg1"/>
                </a:solidFill>
              </a:rPr>
              <a:t>INTRODUÇÃO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73163" y="2488439"/>
            <a:ext cx="10092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dirty="0"/>
              <a:t>Nomes dos  autores (centralizado e separados por ponto e vírgula)</a:t>
            </a:r>
          </a:p>
        </p:txBody>
      </p:sp>
      <p:sp>
        <p:nvSpPr>
          <p:cNvPr id="26" name="CaixaDeTexto 25"/>
          <p:cNvSpPr txBox="1"/>
          <p:nvPr/>
        </p:nvSpPr>
        <p:spPr>
          <a:xfrm>
            <a:off x="522726" y="16935806"/>
            <a:ext cx="2378895" cy="52322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800" dirty="0">
                <a:solidFill>
                  <a:schemeClr val="bg1"/>
                </a:solidFill>
              </a:rPr>
              <a:t>REFERÊNCIAS</a:t>
            </a:r>
          </a:p>
        </p:txBody>
      </p:sp>
      <p:sp>
        <p:nvSpPr>
          <p:cNvPr id="27" name="CaixaDeTexto 26"/>
          <p:cNvSpPr txBox="1"/>
          <p:nvPr/>
        </p:nvSpPr>
        <p:spPr>
          <a:xfrm>
            <a:off x="3127276" y="16935806"/>
            <a:ext cx="6643043" cy="1323439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pt-BR" sz="1200" dirty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endParaRPr lang="pt-BR" sz="2000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264177" y="2880891"/>
            <a:ext cx="100921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Instituição a que pertence</a:t>
            </a:r>
          </a:p>
          <a:p>
            <a:pPr algn="ctr"/>
            <a:r>
              <a:rPr lang="pt-BR" sz="1600" dirty="0"/>
              <a:t>E-mail do autor principal</a:t>
            </a:r>
          </a:p>
        </p:txBody>
      </p:sp>
      <p:sp>
        <p:nvSpPr>
          <p:cNvPr id="29" name="CaixaDeTexto 28"/>
          <p:cNvSpPr txBox="1"/>
          <p:nvPr/>
        </p:nvSpPr>
        <p:spPr>
          <a:xfrm>
            <a:off x="428592" y="9431339"/>
            <a:ext cx="4529935" cy="2308324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pt-BR" sz="1800" dirty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30" name="CaixaDeTexto 29"/>
          <p:cNvSpPr txBox="1"/>
          <p:nvPr/>
        </p:nvSpPr>
        <p:spPr>
          <a:xfrm>
            <a:off x="1000096" y="8859835"/>
            <a:ext cx="3208799" cy="523220"/>
          </a:xfrm>
          <a:prstGeom prst="rect">
            <a:avLst/>
          </a:prstGeom>
          <a:solidFill>
            <a:schemeClr val="tx2">
              <a:lumMod val="50000"/>
            </a:schemeClr>
          </a:solidFill>
          <a:effectLst>
            <a:glow>
              <a:schemeClr val="accent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bg1"/>
                </a:solidFill>
              </a:rPr>
              <a:t>OBJETIVO</a:t>
            </a:r>
          </a:p>
        </p:txBody>
      </p:sp>
      <p:sp>
        <p:nvSpPr>
          <p:cNvPr id="31" name="CaixaDeTexto 30"/>
          <p:cNvSpPr txBox="1"/>
          <p:nvPr/>
        </p:nvSpPr>
        <p:spPr>
          <a:xfrm>
            <a:off x="428592" y="12574611"/>
            <a:ext cx="4529936" cy="3693319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pt-BR" sz="180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pt-BR" sz="1800" dirty="0"/>
          </a:p>
        </p:txBody>
      </p:sp>
      <p:sp>
        <p:nvSpPr>
          <p:cNvPr id="32" name="CaixaDeTexto 31"/>
          <p:cNvSpPr txBox="1"/>
          <p:nvPr/>
        </p:nvSpPr>
        <p:spPr>
          <a:xfrm>
            <a:off x="1071534" y="11860231"/>
            <a:ext cx="3208799" cy="523220"/>
          </a:xfrm>
          <a:prstGeom prst="rect">
            <a:avLst/>
          </a:prstGeom>
          <a:solidFill>
            <a:schemeClr val="tx2">
              <a:lumMod val="50000"/>
            </a:schemeClr>
          </a:solidFill>
          <a:effectLst>
            <a:glow>
              <a:schemeClr val="accent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bg1"/>
                </a:solidFill>
              </a:rPr>
              <a:t>METODOLOGIA</a:t>
            </a:r>
          </a:p>
        </p:txBody>
      </p:sp>
      <p:sp>
        <p:nvSpPr>
          <p:cNvPr id="33" name="CaixaDeTexto 32"/>
          <p:cNvSpPr txBox="1"/>
          <p:nvPr/>
        </p:nvSpPr>
        <p:spPr>
          <a:xfrm>
            <a:off x="5298522" y="4208388"/>
            <a:ext cx="4471797" cy="590931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pt-BR" sz="1800" dirty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34" name="CaixaDeTexto 33"/>
          <p:cNvSpPr txBox="1"/>
          <p:nvPr/>
        </p:nvSpPr>
        <p:spPr>
          <a:xfrm>
            <a:off x="5930020" y="3672979"/>
            <a:ext cx="3208799" cy="523220"/>
          </a:xfrm>
          <a:prstGeom prst="rect">
            <a:avLst/>
          </a:prstGeom>
          <a:solidFill>
            <a:schemeClr val="tx2">
              <a:lumMod val="50000"/>
            </a:schemeClr>
          </a:solidFill>
          <a:effectLst>
            <a:glow>
              <a:schemeClr val="accent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bg1"/>
                </a:solidFill>
              </a:rPr>
              <a:t>RESULTADOS</a:t>
            </a:r>
          </a:p>
        </p:txBody>
      </p:sp>
      <p:sp>
        <p:nvSpPr>
          <p:cNvPr id="35" name="CaixaDeTexto 34"/>
          <p:cNvSpPr txBox="1"/>
          <p:nvPr/>
        </p:nvSpPr>
        <p:spPr>
          <a:xfrm>
            <a:off x="5298522" y="10914369"/>
            <a:ext cx="4471797" cy="5355312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pt-BR" sz="1800" dirty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36" name="CaixaDeTexto 35"/>
          <p:cNvSpPr txBox="1"/>
          <p:nvPr/>
        </p:nvSpPr>
        <p:spPr>
          <a:xfrm>
            <a:off x="5930020" y="10378960"/>
            <a:ext cx="3208799" cy="523220"/>
          </a:xfrm>
          <a:prstGeom prst="rect">
            <a:avLst/>
          </a:prstGeom>
          <a:solidFill>
            <a:schemeClr val="tx2">
              <a:lumMod val="50000"/>
            </a:schemeClr>
          </a:solidFill>
          <a:effectLst>
            <a:glow>
              <a:schemeClr val="accent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bg1"/>
                </a:solidFill>
              </a:rPr>
              <a:t>CONCLUSÃO</a:t>
            </a:r>
          </a:p>
        </p:txBody>
      </p:sp>
      <p:cxnSp>
        <p:nvCxnSpPr>
          <p:cNvPr id="14" name="Conector reto 13"/>
          <p:cNvCxnSpPr/>
          <p:nvPr/>
        </p:nvCxnSpPr>
        <p:spPr>
          <a:xfrm>
            <a:off x="455863" y="16562411"/>
            <a:ext cx="9326790" cy="0"/>
          </a:xfrm>
          <a:prstGeom prst="line">
            <a:avLst/>
          </a:prstGeom>
          <a:ln w="571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to 36"/>
          <p:cNvCxnSpPr/>
          <p:nvPr/>
        </p:nvCxnSpPr>
        <p:spPr>
          <a:xfrm>
            <a:off x="575078" y="1224707"/>
            <a:ext cx="9326790" cy="0"/>
          </a:xfrm>
          <a:prstGeom prst="line">
            <a:avLst/>
          </a:prstGeom>
          <a:ln w="571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m 5" descr="Texto&#10;&#10;Descrição gerada automaticamente">
            <a:extLst>
              <a:ext uri="{FF2B5EF4-FFF2-40B4-BE49-F238E27FC236}">
                <a16:creationId xmlns:a16="http://schemas.microsoft.com/office/drawing/2014/main" id="{D025420F-7E7C-33D3-BF34-7C3094A95C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1214"/>
            <a:ext cx="10287000" cy="1387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2273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44</Words>
  <Application>Microsoft Office PowerPoint</Application>
  <PresentationFormat>Personalizar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TÍTULO DO TRABALHO  (em negrito caixa alta e centralizado)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/ TITLE  FONT 40 PX</dc:title>
  <dc:creator>Marketing</dc:creator>
  <cp:lastModifiedBy>Agência Folks</cp:lastModifiedBy>
  <cp:revision>7</cp:revision>
  <dcterms:created xsi:type="dcterms:W3CDTF">2019-02-12T17:35:35Z</dcterms:created>
  <dcterms:modified xsi:type="dcterms:W3CDTF">2023-09-12T17:49:58Z</dcterms:modified>
</cp:coreProperties>
</file>